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9"/>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3" r:id="rId14"/>
    <p:sldId id="274" r:id="rId15"/>
    <p:sldId id="282" r:id="rId16"/>
    <p:sldId id="277" r:id="rId17"/>
    <p:sldId id="286" r:id="rId18"/>
    <p:sldId id="287" r:id="rId19"/>
    <p:sldId id="294" r:id="rId20"/>
    <p:sldId id="295" r:id="rId21"/>
    <p:sldId id="296" r:id="rId22"/>
    <p:sldId id="301" r:id="rId23"/>
    <p:sldId id="302"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isio" initials="P" lastIdx="3" clrIdx="0">
    <p:extLst>
      <p:ext uri="{19B8F6BF-5375-455C-9EA6-DF929625EA0E}">
        <p15:presenceInfo xmlns:p15="http://schemas.microsoft.com/office/powerpoint/2012/main" userId="Plais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6" autoAdjust="0"/>
  </p:normalViewPr>
  <p:slideViewPr>
    <p:cSldViewPr>
      <p:cViewPr varScale="1">
        <p:scale>
          <a:sx n="77" d="100"/>
          <a:sy n="77" d="100"/>
        </p:scale>
        <p:origin x="161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jpg"/></Relationships>
</file>

<file path=ppt/diagrams/_rels/data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g"/><Relationship Id="rId4" Type="http://schemas.openxmlformats.org/officeDocument/2006/relationships/image" Target="../media/image25.jpg"/></Relationships>
</file>

<file path=ppt/diagrams/_rels/drawing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jpg"/></Relationships>
</file>

<file path=ppt/diagrams/_rels/drawing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35501-15A3-41B1-BA0E-5B5D8E46AE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C2CB6D-72B3-4A71-9793-359397BB674F}">
      <dgm:prSet/>
      <dgm:spPr/>
      <dgm:t>
        <a:bodyPr/>
        <a:lstStyle/>
        <a:p>
          <a:r>
            <a:rPr lang="en-US" b="1" i="0"/>
            <a:t>Οι κίνδυνοι</a:t>
          </a:r>
          <a:r>
            <a:rPr lang="el-GR" b="1" i="0"/>
            <a:t> </a:t>
          </a:r>
          <a:r>
            <a:rPr lang="en-US" b="1" i="0"/>
            <a:t>στα τρόφιμα</a:t>
          </a:r>
          <a:endParaRPr lang="en-US"/>
        </a:p>
      </dgm:t>
    </dgm:pt>
    <dgm:pt modelId="{2917B89D-4BEC-4895-91E0-78368362DFF7}" type="parTrans" cxnId="{6A50A93D-D42C-4E5B-AD31-9D1D8FA5BA87}">
      <dgm:prSet/>
      <dgm:spPr/>
      <dgm:t>
        <a:bodyPr/>
        <a:lstStyle/>
        <a:p>
          <a:endParaRPr lang="en-US"/>
        </a:p>
      </dgm:t>
    </dgm:pt>
    <dgm:pt modelId="{B46820FA-0481-4A2F-8B37-939E1E4F3D42}" type="sibTrans" cxnId="{6A50A93D-D42C-4E5B-AD31-9D1D8FA5BA87}">
      <dgm:prSet/>
      <dgm:spPr/>
      <dgm:t>
        <a:bodyPr/>
        <a:lstStyle/>
        <a:p>
          <a:endParaRPr lang="en-US"/>
        </a:p>
      </dgm:t>
    </dgm:pt>
    <dgm:pt modelId="{95F01489-9A31-41C0-9D77-6E5A64F2137A}" type="pres">
      <dgm:prSet presAssocID="{59435501-15A3-41B1-BA0E-5B5D8E46AE34}" presName="linear" presStyleCnt="0">
        <dgm:presLayoutVars>
          <dgm:animLvl val="lvl"/>
          <dgm:resizeHandles val="exact"/>
        </dgm:presLayoutVars>
      </dgm:prSet>
      <dgm:spPr/>
    </dgm:pt>
    <dgm:pt modelId="{62237639-B97A-4F8B-BC9D-FFA61D0F3173}" type="pres">
      <dgm:prSet presAssocID="{A0C2CB6D-72B3-4A71-9793-359397BB674F}" presName="parentText" presStyleLbl="node1" presStyleIdx="0" presStyleCnt="1">
        <dgm:presLayoutVars>
          <dgm:chMax val="0"/>
          <dgm:bulletEnabled val="1"/>
        </dgm:presLayoutVars>
      </dgm:prSet>
      <dgm:spPr/>
    </dgm:pt>
  </dgm:ptLst>
  <dgm:cxnLst>
    <dgm:cxn modelId="{6A50A93D-D42C-4E5B-AD31-9D1D8FA5BA87}" srcId="{59435501-15A3-41B1-BA0E-5B5D8E46AE34}" destId="{A0C2CB6D-72B3-4A71-9793-359397BB674F}" srcOrd="0" destOrd="0" parTransId="{2917B89D-4BEC-4895-91E0-78368362DFF7}" sibTransId="{B46820FA-0481-4A2F-8B37-939E1E4F3D42}"/>
    <dgm:cxn modelId="{DB5E18D3-8352-4FEA-A473-1A5A07BBA49A}" type="presOf" srcId="{A0C2CB6D-72B3-4A71-9793-359397BB674F}" destId="{62237639-B97A-4F8B-BC9D-FFA61D0F3173}" srcOrd="0" destOrd="0" presId="urn:microsoft.com/office/officeart/2005/8/layout/vList2"/>
    <dgm:cxn modelId="{C2E65EE3-C330-4812-9E6D-04A5D30E57F1}" type="presOf" srcId="{59435501-15A3-41B1-BA0E-5B5D8E46AE34}" destId="{95F01489-9A31-41C0-9D77-6E5A64F2137A}" srcOrd="0" destOrd="0" presId="urn:microsoft.com/office/officeart/2005/8/layout/vList2"/>
    <dgm:cxn modelId="{3E48B717-7371-4282-AAE2-8152F5BE2628}" type="presParOf" srcId="{95F01489-9A31-41C0-9D77-6E5A64F2137A}" destId="{62237639-B97A-4F8B-BC9D-FFA61D0F31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322230-8772-4745-AB04-A8D763DB45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EC6BFE-164F-4AD3-B068-8D444624CA6F}">
      <dgm:prSet/>
      <dgm:spPr/>
      <dgm:t>
        <a:bodyPr/>
        <a:lstStyle/>
        <a:p>
          <a:r>
            <a:rPr lang="en-US" b="1" dirty="0"/>
            <a:t>Πα</a:t>
          </a:r>
          <a:r>
            <a:rPr lang="en-US" b="1" dirty="0" err="1"/>
            <a:t>θογόνο</a:t>
          </a:r>
          <a:r>
            <a:rPr lang="en-US" b="1" dirty="0"/>
            <a:t> </a:t>
          </a:r>
          <a:r>
            <a:rPr lang="en-US" b="1" dirty="0" err="1"/>
            <a:t>Μικροοργ</a:t>
          </a:r>
          <a:r>
            <a:rPr lang="en-US" b="1" dirty="0"/>
            <a:t>ανισμό</a:t>
          </a:r>
          <a:endParaRPr lang="en-US" dirty="0"/>
        </a:p>
      </dgm:t>
    </dgm:pt>
    <dgm:pt modelId="{AED30162-4505-4D4B-A9A8-8DB44FD023F7}" type="parTrans" cxnId="{EB3AA2DE-4DFF-43F3-8E56-584F94A0F50E}">
      <dgm:prSet/>
      <dgm:spPr/>
      <dgm:t>
        <a:bodyPr/>
        <a:lstStyle/>
        <a:p>
          <a:endParaRPr lang="en-US"/>
        </a:p>
      </dgm:t>
    </dgm:pt>
    <dgm:pt modelId="{A6549C25-334F-4880-98E7-7399AE09F8DB}" type="sibTrans" cxnId="{EB3AA2DE-4DFF-43F3-8E56-584F94A0F50E}">
      <dgm:prSet/>
      <dgm:spPr/>
      <dgm:t>
        <a:bodyPr/>
        <a:lstStyle/>
        <a:p>
          <a:endParaRPr lang="en-US"/>
        </a:p>
      </dgm:t>
    </dgm:pt>
    <dgm:pt modelId="{78EDED96-072A-4209-B63A-626EBE3E8A93}" type="pres">
      <dgm:prSet presAssocID="{10322230-8772-4745-AB04-A8D763DB45CA}" presName="linear" presStyleCnt="0">
        <dgm:presLayoutVars>
          <dgm:animLvl val="lvl"/>
          <dgm:resizeHandles val="exact"/>
        </dgm:presLayoutVars>
      </dgm:prSet>
      <dgm:spPr/>
    </dgm:pt>
    <dgm:pt modelId="{05C100F7-8505-4220-9DF5-8CDD6E62E6AA}" type="pres">
      <dgm:prSet presAssocID="{F3EC6BFE-164F-4AD3-B068-8D444624CA6F}" presName="parentText" presStyleLbl="node1" presStyleIdx="0" presStyleCnt="1">
        <dgm:presLayoutVars>
          <dgm:chMax val="0"/>
          <dgm:bulletEnabled val="1"/>
        </dgm:presLayoutVars>
      </dgm:prSet>
      <dgm:spPr/>
    </dgm:pt>
  </dgm:ptLst>
  <dgm:cxnLst>
    <dgm:cxn modelId="{CF1D11CF-F334-41FD-9FB5-6AA1EF5054A5}" type="presOf" srcId="{10322230-8772-4745-AB04-A8D763DB45CA}" destId="{78EDED96-072A-4209-B63A-626EBE3E8A93}" srcOrd="0" destOrd="0" presId="urn:microsoft.com/office/officeart/2005/8/layout/vList2"/>
    <dgm:cxn modelId="{E70068D1-EA56-4D6E-B43C-03642A382297}" type="presOf" srcId="{F3EC6BFE-164F-4AD3-B068-8D444624CA6F}" destId="{05C100F7-8505-4220-9DF5-8CDD6E62E6AA}" srcOrd="0" destOrd="0" presId="urn:microsoft.com/office/officeart/2005/8/layout/vList2"/>
    <dgm:cxn modelId="{EB3AA2DE-4DFF-43F3-8E56-584F94A0F50E}" srcId="{10322230-8772-4745-AB04-A8D763DB45CA}" destId="{F3EC6BFE-164F-4AD3-B068-8D444624CA6F}" srcOrd="0" destOrd="0" parTransId="{AED30162-4505-4D4B-A9A8-8DB44FD023F7}" sibTransId="{A6549C25-334F-4880-98E7-7399AE09F8DB}"/>
    <dgm:cxn modelId="{578B3AD7-FAE3-4E08-8D4C-254070A37CB4}" type="presParOf" srcId="{78EDED96-072A-4209-B63A-626EBE3E8A93}" destId="{05C100F7-8505-4220-9DF5-8CDD6E62E6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C87F6C-C587-4C06-B20F-18EF168577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2B0C19-070B-4283-9CDA-85918801A309}">
      <dgm:prSet/>
      <dgm:spPr/>
      <dgm:t>
        <a:bodyPr/>
        <a:lstStyle/>
        <a:p>
          <a:r>
            <a:rPr lang="en-US" b="1"/>
            <a:t>Μικροοργανισμό που παράγει τοξίνη  όταν βρεθεί μέσα	στο ανθρώπινο	σώμα</a:t>
          </a:r>
          <a:endParaRPr lang="en-US"/>
        </a:p>
      </dgm:t>
    </dgm:pt>
    <dgm:pt modelId="{07F06986-D58A-4A1B-B449-0AEE85E58457}" type="parTrans" cxnId="{540AAD11-08C6-42CC-BE13-032B7978088E}">
      <dgm:prSet/>
      <dgm:spPr/>
      <dgm:t>
        <a:bodyPr/>
        <a:lstStyle/>
        <a:p>
          <a:endParaRPr lang="en-US"/>
        </a:p>
      </dgm:t>
    </dgm:pt>
    <dgm:pt modelId="{C8B41959-DB03-43A6-A886-6128E016806B}" type="sibTrans" cxnId="{540AAD11-08C6-42CC-BE13-032B7978088E}">
      <dgm:prSet/>
      <dgm:spPr/>
      <dgm:t>
        <a:bodyPr/>
        <a:lstStyle/>
        <a:p>
          <a:endParaRPr lang="en-US"/>
        </a:p>
      </dgm:t>
    </dgm:pt>
    <dgm:pt modelId="{0E17B20B-DF29-43F3-8927-7C2ABB870DE2}" type="pres">
      <dgm:prSet presAssocID="{A6C87F6C-C587-4C06-B20F-18EF16857723}" presName="linear" presStyleCnt="0">
        <dgm:presLayoutVars>
          <dgm:animLvl val="lvl"/>
          <dgm:resizeHandles val="exact"/>
        </dgm:presLayoutVars>
      </dgm:prSet>
      <dgm:spPr/>
    </dgm:pt>
    <dgm:pt modelId="{9DF0D2C0-9B59-44BF-8EBD-BADF18DAAE78}" type="pres">
      <dgm:prSet presAssocID="{A02B0C19-070B-4283-9CDA-85918801A309}" presName="parentText" presStyleLbl="node1" presStyleIdx="0" presStyleCnt="1">
        <dgm:presLayoutVars>
          <dgm:chMax val="0"/>
          <dgm:bulletEnabled val="1"/>
        </dgm:presLayoutVars>
      </dgm:prSet>
      <dgm:spPr/>
    </dgm:pt>
  </dgm:ptLst>
  <dgm:cxnLst>
    <dgm:cxn modelId="{540AAD11-08C6-42CC-BE13-032B7978088E}" srcId="{A6C87F6C-C587-4C06-B20F-18EF16857723}" destId="{A02B0C19-070B-4283-9CDA-85918801A309}" srcOrd="0" destOrd="0" parTransId="{07F06986-D58A-4A1B-B449-0AEE85E58457}" sibTransId="{C8B41959-DB03-43A6-A886-6128E016806B}"/>
    <dgm:cxn modelId="{ACFF39AC-B2B1-4654-9F30-63F5811B763C}" type="presOf" srcId="{A6C87F6C-C587-4C06-B20F-18EF16857723}" destId="{0E17B20B-DF29-43F3-8927-7C2ABB870DE2}" srcOrd="0" destOrd="0" presId="urn:microsoft.com/office/officeart/2005/8/layout/vList2"/>
    <dgm:cxn modelId="{A29256B7-61F5-48A1-9835-7609583FE67B}" type="presOf" srcId="{A02B0C19-070B-4283-9CDA-85918801A309}" destId="{9DF0D2C0-9B59-44BF-8EBD-BADF18DAAE78}" srcOrd="0" destOrd="0" presId="urn:microsoft.com/office/officeart/2005/8/layout/vList2"/>
    <dgm:cxn modelId="{42A61BD9-62A0-46B8-8C3B-50031356EE40}" type="presParOf" srcId="{0E17B20B-DF29-43F3-8927-7C2ABB870DE2}" destId="{9DF0D2C0-9B59-44BF-8EBD-BADF18DAAE7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8492-F1F9-455D-ABEF-79EA62B5C7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9F0B91-706B-486A-90B5-0CB68A963346}">
      <dgm:prSet/>
      <dgm:spPr/>
      <dgm:t>
        <a:bodyPr/>
        <a:lstStyle/>
        <a:p>
          <a:r>
            <a:rPr lang="en-US" b="1"/>
            <a:t>Τοξινολοιμώξεις </a:t>
          </a:r>
          <a:r>
            <a:rPr lang="en-US"/>
            <a:t>π.χ</a:t>
          </a:r>
          <a:r>
            <a:rPr lang="en-US" b="1"/>
            <a:t>. </a:t>
          </a:r>
          <a:r>
            <a:rPr lang="en-US" b="1" i="1"/>
            <a:t>C. perfringens</a:t>
          </a:r>
          <a:endParaRPr lang="en-US"/>
        </a:p>
      </dgm:t>
    </dgm:pt>
    <dgm:pt modelId="{7258E702-9D32-43B0-AD4A-9A317B904DA7}" type="parTrans" cxnId="{359ECCFE-2451-424D-8E82-10460518FF3B}">
      <dgm:prSet/>
      <dgm:spPr/>
      <dgm:t>
        <a:bodyPr/>
        <a:lstStyle/>
        <a:p>
          <a:endParaRPr lang="en-US"/>
        </a:p>
      </dgm:t>
    </dgm:pt>
    <dgm:pt modelId="{9E3F88FB-F075-479B-BE49-204FC68C2759}" type="sibTrans" cxnId="{359ECCFE-2451-424D-8E82-10460518FF3B}">
      <dgm:prSet/>
      <dgm:spPr/>
      <dgm:t>
        <a:bodyPr/>
        <a:lstStyle/>
        <a:p>
          <a:endParaRPr lang="en-US"/>
        </a:p>
      </dgm:t>
    </dgm:pt>
    <dgm:pt modelId="{7219593C-075F-464B-A7D8-D6FE6053E4A1}" type="pres">
      <dgm:prSet presAssocID="{47578492-F1F9-455D-ABEF-79EA62B5C76B}" presName="linear" presStyleCnt="0">
        <dgm:presLayoutVars>
          <dgm:animLvl val="lvl"/>
          <dgm:resizeHandles val="exact"/>
        </dgm:presLayoutVars>
      </dgm:prSet>
      <dgm:spPr/>
    </dgm:pt>
    <dgm:pt modelId="{3A155E38-FBFD-4472-94C3-593797DF78C2}" type="pres">
      <dgm:prSet presAssocID="{6A9F0B91-706B-486A-90B5-0CB68A963346}" presName="parentText" presStyleLbl="node1" presStyleIdx="0" presStyleCnt="1">
        <dgm:presLayoutVars>
          <dgm:chMax val="0"/>
          <dgm:bulletEnabled val="1"/>
        </dgm:presLayoutVars>
      </dgm:prSet>
      <dgm:spPr/>
    </dgm:pt>
  </dgm:ptLst>
  <dgm:cxnLst>
    <dgm:cxn modelId="{2C78B724-C33F-409B-B46D-F536D0D79D33}" type="presOf" srcId="{47578492-F1F9-455D-ABEF-79EA62B5C76B}" destId="{7219593C-075F-464B-A7D8-D6FE6053E4A1}" srcOrd="0" destOrd="0" presId="urn:microsoft.com/office/officeart/2005/8/layout/vList2"/>
    <dgm:cxn modelId="{646AD7F9-0EE0-480C-B97B-0BEEE0F2992E}" type="presOf" srcId="{6A9F0B91-706B-486A-90B5-0CB68A963346}" destId="{3A155E38-FBFD-4472-94C3-593797DF78C2}" srcOrd="0" destOrd="0" presId="urn:microsoft.com/office/officeart/2005/8/layout/vList2"/>
    <dgm:cxn modelId="{359ECCFE-2451-424D-8E82-10460518FF3B}" srcId="{47578492-F1F9-455D-ABEF-79EA62B5C76B}" destId="{6A9F0B91-706B-486A-90B5-0CB68A963346}" srcOrd="0" destOrd="0" parTransId="{7258E702-9D32-43B0-AD4A-9A317B904DA7}" sibTransId="{9E3F88FB-F075-479B-BE49-204FC68C2759}"/>
    <dgm:cxn modelId="{DE594C3A-41F5-43E1-8D78-469A0192EBCE}" type="presParOf" srcId="{7219593C-075F-464B-A7D8-D6FE6053E4A1}" destId="{3A155E38-FBFD-4472-94C3-593797DF78C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FEA376-59F4-4110-823D-86AEBCA7F2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E57D75-60EF-436A-9222-BFD70DDC17A9}">
      <dgm:prSet/>
      <dgm:spPr/>
      <dgm:t>
        <a:bodyPr/>
        <a:lstStyle/>
        <a:p>
          <a:r>
            <a:rPr lang="en-US" b="0" i="0"/>
            <a:t>Η Τροφολοίμωξη/τροφιμογενής λοίμωξη  οφείλεται στην κατανάλωση τροφίμων που  περιέχουν κάποιο παθογόνο μικροοργανισμό</a:t>
          </a:r>
          <a:endParaRPr lang="en-US"/>
        </a:p>
      </dgm:t>
    </dgm:pt>
    <dgm:pt modelId="{7A8A28F5-78B1-4A58-8728-A996ECA02493}" type="parTrans" cxnId="{696BE2BB-E5E4-4981-B290-8F34EF55C3A9}">
      <dgm:prSet/>
      <dgm:spPr/>
      <dgm:t>
        <a:bodyPr/>
        <a:lstStyle/>
        <a:p>
          <a:endParaRPr lang="en-US"/>
        </a:p>
      </dgm:t>
    </dgm:pt>
    <dgm:pt modelId="{AC89ECD7-6E91-43B4-806C-8245B0A917E5}" type="sibTrans" cxnId="{696BE2BB-E5E4-4981-B290-8F34EF55C3A9}">
      <dgm:prSet/>
      <dgm:spPr/>
      <dgm:t>
        <a:bodyPr/>
        <a:lstStyle/>
        <a:p>
          <a:endParaRPr lang="en-US"/>
        </a:p>
      </dgm:t>
    </dgm:pt>
    <dgm:pt modelId="{0312CFFB-ED2A-4E7D-B1A5-119F75E7D0CE}" type="pres">
      <dgm:prSet presAssocID="{30FEA376-59F4-4110-823D-86AEBCA7F243}" presName="linear" presStyleCnt="0">
        <dgm:presLayoutVars>
          <dgm:animLvl val="lvl"/>
          <dgm:resizeHandles val="exact"/>
        </dgm:presLayoutVars>
      </dgm:prSet>
      <dgm:spPr/>
    </dgm:pt>
    <dgm:pt modelId="{8F905111-5471-426A-90B1-FD7E854D90E6}" type="pres">
      <dgm:prSet presAssocID="{58E57D75-60EF-436A-9222-BFD70DDC17A9}" presName="parentText" presStyleLbl="node1" presStyleIdx="0" presStyleCnt="1">
        <dgm:presLayoutVars>
          <dgm:chMax val="0"/>
          <dgm:bulletEnabled val="1"/>
        </dgm:presLayoutVars>
      </dgm:prSet>
      <dgm:spPr/>
    </dgm:pt>
  </dgm:ptLst>
  <dgm:cxnLst>
    <dgm:cxn modelId="{CAD4AF9A-2A3E-446C-9A53-FC6AF9A711D2}" type="presOf" srcId="{30FEA376-59F4-4110-823D-86AEBCA7F243}" destId="{0312CFFB-ED2A-4E7D-B1A5-119F75E7D0CE}" srcOrd="0" destOrd="0" presId="urn:microsoft.com/office/officeart/2005/8/layout/vList2"/>
    <dgm:cxn modelId="{F6E6B3B8-65F9-4919-9295-102CFAFB2133}" type="presOf" srcId="{58E57D75-60EF-436A-9222-BFD70DDC17A9}" destId="{8F905111-5471-426A-90B1-FD7E854D90E6}" srcOrd="0" destOrd="0" presId="urn:microsoft.com/office/officeart/2005/8/layout/vList2"/>
    <dgm:cxn modelId="{696BE2BB-E5E4-4981-B290-8F34EF55C3A9}" srcId="{30FEA376-59F4-4110-823D-86AEBCA7F243}" destId="{58E57D75-60EF-436A-9222-BFD70DDC17A9}" srcOrd="0" destOrd="0" parTransId="{7A8A28F5-78B1-4A58-8728-A996ECA02493}" sibTransId="{AC89ECD7-6E91-43B4-806C-8245B0A917E5}"/>
    <dgm:cxn modelId="{A188AEA7-658A-4F14-AF62-DB7C0043676D}" type="presParOf" srcId="{0312CFFB-ED2A-4E7D-B1A5-119F75E7D0CE}" destId="{8F905111-5471-426A-90B1-FD7E854D90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DC5E24-8532-4AB8-B8D6-485657F10F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DEC8D3-6425-46A2-BF52-84E14BAEA848}">
      <dgm:prSet/>
      <dgm:spPr/>
      <dgm:t>
        <a:bodyPr/>
        <a:lstStyle/>
        <a:p>
          <a:r>
            <a:rPr lang="en-US" b="1"/>
            <a:t>Μετά την κατανάλωση του μολυσμένου  τροφίμου, ο μικροοργανισμός εγκαθίστατα  στον γαστρεντερικό σωλήνα και αρχίζει να  πολλαπλασιάζεται, με αποτέλεσμα τα  γνωστά δυσάρεστα συμπτώματα από το  γαστρεντερικό σύστημα.</a:t>
          </a:r>
          <a:endParaRPr lang="en-US"/>
        </a:p>
      </dgm:t>
    </dgm:pt>
    <dgm:pt modelId="{3551B08A-932E-4606-A565-FA4ED45F4D6A}" type="parTrans" cxnId="{11C1E1F2-DDB5-4D61-92F2-6400613FB6F2}">
      <dgm:prSet/>
      <dgm:spPr/>
      <dgm:t>
        <a:bodyPr/>
        <a:lstStyle/>
        <a:p>
          <a:endParaRPr lang="en-US"/>
        </a:p>
      </dgm:t>
    </dgm:pt>
    <dgm:pt modelId="{8D9C2493-DAAD-4C4B-8586-32B034CA13E7}" type="sibTrans" cxnId="{11C1E1F2-DDB5-4D61-92F2-6400613FB6F2}">
      <dgm:prSet/>
      <dgm:spPr/>
      <dgm:t>
        <a:bodyPr/>
        <a:lstStyle/>
        <a:p>
          <a:endParaRPr lang="en-US"/>
        </a:p>
      </dgm:t>
    </dgm:pt>
    <dgm:pt modelId="{52B6D67C-12E1-46B8-86F5-FEF2CFC76467}">
      <dgm:prSet/>
      <dgm:spPr/>
      <dgm:t>
        <a:bodyPr/>
        <a:lstStyle/>
        <a:p>
          <a:r>
            <a:rPr lang="el-GR" b="1" dirty="0"/>
            <a:t>Ο</a:t>
          </a:r>
          <a:r>
            <a:rPr lang="en-US" b="1" dirty="0"/>
            <a:t>ι πα</a:t>
          </a:r>
          <a:r>
            <a:rPr lang="en-US" b="1" dirty="0" err="1"/>
            <a:t>θογόνοι</a:t>
          </a:r>
          <a:r>
            <a:rPr lang="en-US" b="1" dirty="0"/>
            <a:t>  </a:t>
          </a:r>
          <a:r>
            <a:rPr lang="en-US" b="1" dirty="0" err="1"/>
            <a:t>μικροοργ</a:t>
          </a:r>
          <a:r>
            <a:rPr lang="en-US" b="1" dirty="0"/>
            <a:t>ανισμοί μπορεί να μεταφερθούν  με την κυκλοφορία του αίματος σε άλλα</a:t>
          </a:r>
          <a:r>
            <a:rPr lang="el-GR" b="1" dirty="0"/>
            <a:t> </a:t>
          </a:r>
          <a:r>
            <a:rPr lang="el-GR" b="1" dirty="0" err="1"/>
            <a:t>οργανα</a:t>
          </a:r>
          <a:r>
            <a:rPr lang="el-GR" b="1" dirty="0"/>
            <a:t> κ ιστούς </a:t>
          </a:r>
          <a:endParaRPr lang="en-US" dirty="0"/>
        </a:p>
      </dgm:t>
    </dgm:pt>
    <dgm:pt modelId="{CAD2AF1E-5222-4914-BFFC-56D3CA0A6EAD}" type="parTrans" cxnId="{2AEFC795-4E3A-46E0-ABDF-91BE40D858EE}">
      <dgm:prSet/>
      <dgm:spPr/>
      <dgm:t>
        <a:bodyPr/>
        <a:lstStyle/>
        <a:p>
          <a:endParaRPr lang="en-US"/>
        </a:p>
      </dgm:t>
    </dgm:pt>
    <dgm:pt modelId="{76F68E72-2BC8-4A5D-9687-E71808C1D9FE}" type="sibTrans" cxnId="{2AEFC795-4E3A-46E0-ABDF-91BE40D858EE}">
      <dgm:prSet/>
      <dgm:spPr/>
      <dgm:t>
        <a:bodyPr/>
        <a:lstStyle/>
        <a:p>
          <a:endParaRPr lang="en-US"/>
        </a:p>
      </dgm:t>
    </dgm:pt>
    <dgm:pt modelId="{39A1CC83-BDDB-44D5-93F3-5A4621A6F134}" type="pres">
      <dgm:prSet presAssocID="{0DDC5E24-8532-4AB8-B8D6-485657F10FC9}" presName="linear" presStyleCnt="0">
        <dgm:presLayoutVars>
          <dgm:animLvl val="lvl"/>
          <dgm:resizeHandles val="exact"/>
        </dgm:presLayoutVars>
      </dgm:prSet>
      <dgm:spPr/>
    </dgm:pt>
    <dgm:pt modelId="{F23652C3-EA41-47C9-9C61-C6691945C911}" type="pres">
      <dgm:prSet presAssocID="{17DEC8D3-6425-46A2-BF52-84E14BAEA848}" presName="parentText" presStyleLbl="node1" presStyleIdx="0" presStyleCnt="2">
        <dgm:presLayoutVars>
          <dgm:chMax val="0"/>
          <dgm:bulletEnabled val="1"/>
        </dgm:presLayoutVars>
      </dgm:prSet>
      <dgm:spPr/>
    </dgm:pt>
    <dgm:pt modelId="{98A7EFD1-E64C-4954-BCE2-86A6B2D9892B}" type="pres">
      <dgm:prSet presAssocID="{8D9C2493-DAAD-4C4B-8586-32B034CA13E7}" presName="spacer" presStyleCnt="0"/>
      <dgm:spPr/>
    </dgm:pt>
    <dgm:pt modelId="{5BCD7239-A692-47A3-915A-54D31AAAE591}" type="pres">
      <dgm:prSet presAssocID="{52B6D67C-12E1-46B8-86F5-FEF2CFC76467}" presName="parentText" presStyleLbl="node1" presStyleIdx="1" presStyleCnt="2">
        <dgm:presLayoutVars>
          <dgm:chMax val="0"/>
          <dgm:bulletEnabled val="1"/>
        </dgm:presLayoutVars>
      </dgm:prSet>
      <dgm:spPr/>
    </dgm:pt>
  </dgm:ptLst>
  <dgm:cxnLst>
    <dgm:cxn modelId="{40BD165C-DD22-4FF5-8471-48E1859B8C02}" type="presOf" srcId="{0DDC5E24-8532-4AB8-B8D6-485657F10FC9}" destId="{39A1CC83-BDDB-44D5-93F3-5A4621A6F134}" srcOrd="0" destOrd="0" presId="urn:microsoft.com/office/officeart/2005/8/layout/vList2"/>
    <dgm:cxn modelId="{4E6C7C61-7F17-4B69-85CF-0CCEE8AB7BF7}" type="presOf" srcId="{52B6D67C-12E1-46B8-86F5-FEF2CFC76467}" destId="{5BCD7239-A692-47A3-915A-54D31AAAE591}" srcOrd="0" destOrd="0" presId="urn:microsoft.com/office/officeart/2005/8/layout/vList2"/>
    <dgm:cxn modelId="{2AEFC795-4E3A-46E0-ABDF-91BE40D858EE}" srcId="{0DDC5E24-8532-4AB8-B8D6-485657F10FC9}" destId="{52B6D67C-12E1-46B8-86F5-FEF2CFC76467}" srcOrd="1" destOrd="0" parTransId="{CAD2AF1E-5222-4914-BFFC-56D3CA0A6EAD}" sibTransId="{76F68E72-2BC8-4A5D-9687-E71808C1D9FE}"/>
    <dgm:cxn modelId="{39AACCA2-16C4-4A75-B095-5802AA9FCAE9}" type="presOf" srcId="{17DEC8D3-6425-46A2-BF52-84E14BAEA848}" destId="{F23652C3-EA41-47C9-9C61-C6691945C911}" srcOrd="0" destOrd="0" presId="urn:microsoft.com/office/officeart/2005/8/layout/vList2"/>
    <dgm:cxn modelId="{11C1E1F2-DDB5-4D61-92F2-6400613FB6F2}" srcId="{0DDC5E24-8532-4AB8-B8D6-485657F10FC9}" destId="{17DEC8D3-6425-46A2-BF52-84E14BAEA848}" srcOrd="0" destOrd="0" parTransId="{3551B08A-932E-4606-A565-FA4ED45F4D6A}" sibTransId="{8D9C2493-DAAD-4C4B-8586-32B034CA13E7}"/>
    <dgm:cxn modelId="{68F7CBEC-B6FC-46FC-89E4-97C53E2B2456}" type="presParOf" srcId="{39A1CC83-BDDB-44D5-93F3-5A4621A6F134}" destId="{F23652C3-EA41-47C9-9C61-C6691945C911}" srcOrd="0" destOrd="0" presId="urn:microsoft.com/office/officeart/2005/8/layout/vList2"/>
    <dgm:cxn modelId="{2DF159C1-B84D-4DB3-95C9-E1C41944AC58}" type="presParOf" srcId="{39A1CC83-BDDB-44D5-93F3-5A4621A6F134}" destId="{98A7EFD1-E64C-4954-BCE2-86A6B2D9892B}" srcOrd="1" destOrd="0" presId="urn:microsoft.com/office/officeart/2005/8/layout/vList2"/>
    <dgm:cxn modelId="{A176DB44-0C18-4524-9890-090149B21EF4}" type="presParOf" srcId="{39A1CC83-BDDB-44D5-93F3-5A4621A6F134}" destId="{5BCD7239-A692-47A3-915A-54D31AAAE59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3933B7-BDA8-4D1E-8716-76C33459DF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0E8055-C8F3-4A6D-95F3-F61B789B1093}">
      <dgm:prSet/>
      <dgm:spPr/>
      <dgm:t>
        <a:bodyPr/>
        <a:lstStyle/>
        <a:p>
          <a:r>
            <a:rPr lang="en-US" b="0" i="0" dirty="0"/>
            <a:t>Η </a:t>
          </a:r>
          <a:r>
            <a:rPr lang="en-US" b="0" i="0" dirty="0" err="1"/>
            <a:t>Τροφοτοξίκωση</a:t>
          </a:r>
          <a:r>
            <a:rPr lang="en-US" b="0" i="0" dirty="0"/>
            <a:t> </a:t>
          </a:r>
          <a:r>
            <a:rPr lang="en-US" b="0" i="0" dirty="0" err="1"/>
            <a:t>οφείλετ</a:t>
          </a:r>
          <a:r>
            <a:rPr lang="en-US" b="0" i="0" dirty="0"/>
            <a:t>αι στην κατανάλωση  κάποιας επικίνδυνης τοξίνης που έχει παραχθεί  μέσα σε ένα τρόφιμο</a:t>
          </a:r>
          <a:endParaRPr lang="en-US" dirty="0"/>
        </a:p>
      </dgm:t>
    </dgm:pt>
    <dgm:pt modelId="{1B3F944C-7263-4FD0-AD92-2DBA50908C92}" type="parTrans" cxnId="{62A12A69-DA23-4C7A-B196-97BCB40505BE}">
      <dgm:prSet/>
      <dgm:spPr/>
      <dgm:t>
        <a:bodyPr/>
        <a:lstStyle/>
        <a:p>
          <a:endParaRPr lang="en-US"/>
        </a:p>
      </dgm:t>
    </dgm:pt>
    <dgm:pt modelId="{D4108654-F32E-4A47-B125-C47FDA2799BD}" type="sibTrans" cxnId="{62A12A69-DA23-4C7A-B196-97BCB40505BE}">
      <dgm:prSet/>
      <dgm:spPr/>
      <dgm:t>
        <a:bodyPr/>
        <a:lstStyle/>
        <a:p>
          <a:endParaRPr lang="en-US"/>
        </a:p>
      </dgm:t>
    </dgm:pt>
    <dgm:pt modelId="{12F5D849-B424-4873-88B3-A88CCAC1FEB3}" type="pres">
      <dgm:prSet presAssocID="{583933B7-BDA8-4D1E-8716-76C33459DF5E}" presName="linear" presStyleCnt="0">
        <dgm:presLayoutVars>
          <dgm:animLvl val="lvl"/>
          <dgm:resizeHandles val="exact"/>
        </dgm:presLayoutVars>
      </dgm:prSet>
      <dgm:spPr/>
    </dgm:pt>
    <dgm:pt modelId="{10A23EE9-1395-48F5-944C-F51870264510}" type="pres">
      <dgm:prSet presAssocID="{CA0E8055-C8F3-4A6D-95F3-F61B789B1093}" presName="parentText" presStyleLbl="node1" presStyleIdx="0" presStyleCnt="1">
        <dgm:presLayoutVars>
          <dgm:chMax val="0"/>
          <dgm:bulletEnabled val="1"/>
        </dgm:presLayoutVars>
      </dgm:prSet>
      <dgm:spPr/>
    </dgm:pt>
  </dgm:ptLst>
  <dgm:cxnLst>
    <dgm:cxn modelId="{78024C64-1BC0-48B8-A538-1372EEA9E9DB}" type="presOf" srcId="{CA0E8055-C8F3-4A6D-95F3-F61B789B1093}" destId="{10A23EE9-1395-48F5-944C-F51870264510}" srcOrd="0" destOrd="0" presId="urn:microsoft.com/office/officeart/2005/8/layout/vList2"/>
    <dgm:cxn modelId="{62A12A69-DA23-4C7A-B196-97BCB40505BE}" srcId="{583933B7-BDA8-4D1E-8716-76C33459DF5E}" destId="{CA0E8055-C8F3-4A6D-95F3-F61B789B1093}" srcOrd="0" destOrd="0" parTransId="{1B3F944C-7263-4FD0-AD92-2DBA50908C92}" sibTransId="{D4108654-F32E-4A47-B125-C47FDA2799BD}"/>
    <dgm:cxn modelId="{A50B0F87-DA66-43E7-938C-1D2E513636F0}" type="presOf" srcId="{583933B7-BDA8-4D1E-8716-76C33459DF5E}" destId="{12F5D849-B424-4873-88B3-A88CCAC1FEB3}" srcOrd="0" destOrd="0" presId="urn:microsoft.com/office/officeart/2005/8/layout/vList2"/>
    <dgm:cxn modelId="{55C6415B-BB4F-4940-9FBF-FCBC298F8250}" type="presParOf" srcId="{12F5D849-B424-4873-88B3-A88CCAC1FEB3}" destId="{10A23EE9-1395-48F5-944C-F518702645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FD72FE-4CFC-4EBB-9CFF-B8577A641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2232B-F46F-4DB1-AB26-16DADC56163F}">
      <dgm:prSet/>
      <dgm:spPr/>
      <dgm:t>
        <a:bodyPr/>
        <a:lstStyle/>
        <a:p>
          <a:r>
            <a:rPr lang="en-US" b="1" dirty="0" err="1"/>
            <a:t>Μετά</a:t>
          </a:r>
          <a:r>
            <a:rPr lang="en-US" b="1" dirty="0"/>
            <a:t> </a:t>
          </a:r>
          <a:r>
            <a:rPr lang="en-US" b="1" dirty="0" err="1"/>
            <a:t>την</a:t>
          </a:r>
          <a:r>
            <a:rPr lang="en-US" b="1" dirty="0"/>
            <a:t> κατα</a:t>
          </a:r>
          <a:r>
            <a:rPr lang="en-US" b="1" dirty="0" err="1"/>
            <a:t>νάλωση</a:t>
          </a:r>
          <a:r>
            <a:rPr lang="en-US" b="1" dirty="0"/>
            <a:t> </a:t>
          </a:r>
          <a:r>
            <a:rPr lang="en-US" b="1" dirty="0" err="1"/>
            <a:t>του</a:t>
          </a:r>
          <a:r>
            <a:rPr lang="en-US" b="1" dirty="0"/>
            <a:t> </a:t>
          </a:r>
          <a:r>
            <a:rPr lang="en-US" b="1" dirty="0" err="1"/>
            <a:t>μολυσμένου</a:t>
          </a:r>
          <a:r>
            <a:rPr lang="en-US" b="1" dirty="0"/>
            <a:t> </a:t>
          </a:r>
          <a:r>
            <a:rPr lang="en-US" b="1" dirty="0" err="1"/>
            <a:t>τροφίμου</a:t>
          </a:r>
          <a:r>
            <a:rPr lang="en-US" b="1" dirty="0"/>
            <a:t>, η  </a:t>
          </a:r>
          <a:r>
            <a:rPr lang="en-US" b="1" dirty="0" err="1"/>
            <a:t>τοξίνη</a:t>
          </a:r>
          <a:r>
            <a:rPr lang="en-US" b="1" dirty="0"/>
            <a:t> π</a:t>
          </a:r>
          <a:r>
            <a:rPr lang="en-US" b="1" dirty="0" err="1"/>
            <a:t>ου</a:t>
          </a:r>
          <a:r>
            <a:rPr lang="en-US" b="1" dirty="0"/>
            <a:t> π</a:t>
          </a:r>
          <a:r>
            <a:rPr lang="en-US" b="1" dirty="0" err="1"/>
            <a:t>εριέχετ</a:t>
          </a:r>
          <a:r>
            <a:rPr lang="en-US" b="1" dirty="0"/>
            <a:t>αι σε αυτό απελευθερώνεται μέσα  στο πεπτικό σύστημα και αυτή είναι που προκαλεί την  νόσο (</a:t>
          </a:r>
          <a:r>
            <a:rPr lang="en-US" i="1" dirty="0"/>
            <a:t>Staphylococcus aureus, Clostridium botulinum)</a:t>
          </a:r>
          <a:endParaRPr lang="en-US" dirty="0"/>
        </a:p>
      </dgm:t>
    </dgm:pt>
    <dgm:pt modelId="{EE33F402-654F-43E6-B124-644F0578A319}" type="parTrans" cxnId="{50B0C3C9-FCD3-43F3-A1E8-064EBFB17EC0}">
      <dgm:prSet/>
      <dgm:spPr/>
      <dgm:t>
        <a:bodyPr/>
        <a:lstStyle/>
        <a:p>
          <a:endParaRPr lang="en-US"/>
        </a:p>
      </dgm:t>
    </dgm:pt>
    <dgm:pt modelId="{66044A1C-0C71-4CDD-B324-03903040551B}" type="sibTrans" cxnId="{50B0C3C9-FCD3-43F3-A1E8-064EBFB17EC0}">
      <dgm:prSet/>
      <dgm:spPr/>
      <dgm:t>
        <a:bodyPr/>
        <a:lstStyle/>
        <a:p>
          <a:endParaRPr lang="en-US"/>
        </a:p>
      </dgm:t>
    </dgm:pt>
    <dgm:pt modelId="{15DE1F7E-61EC-4FD4-8681-1EC6F7DD45D3}">
      <dgm:prSet/>
      <dgm:spPr/>
      <dgm:t>
        <a:bodyPr/>
        <a:lstStyle/>
        <a:p>
          <a:r>
            <a:rPr lang="en-US" b="1" dirty="0" err="1"/>
            <a:t>Οι</a:t>
          </a:r>
          <a:r>
            <a:rPr lang="en-US" b="1" dirty="0"/>
            <a:t> </a:t>
          </a:r>
          <a:r>
            <a:rPr lang="en-US" b="1" dirty="0" err="1"/>
            <a:t>μυκοτοξίνες</a:t>
          </a:r>
          <a:r>
            <a:rPr lang="en-US" b="1" dirty="0"/>
            <a:t> </a:t>
          </a:r>
          <a:r>
            <a:rPr lang="en-US" dirty="0"/>
            <a:t>(α</a:t>
          </a:r>
          <a:r>
            <a:rPr lang="en-US" dirty="0" err="1"/>
            <a:t>φλ</a:t>
          </a:r>
          <a:r>
            <a:rPr lang="en-US" dirty="0"/>
            <a:t>ατοξίνη, ωχρατοξίνη κλπ) </a:t>
          </a:r>
          <a:r>
            <a:rPr lang="en-US" b="1" dirty="0"/>
            <a:t>που παράγονται  από διάφορα είδη μυκήτων σε τρόφιμα που έχουν</a:t>
          </a:r>
          <a:endParaRPr lang="en-US" dirty="0"/>
        </a:p>
      </dgm:t>
    </dgm:pt>
    <dgm:pt modelId="{DF2F9B07-C9B5-4F86-997C-FA4D17B6F000}" type="parTrans" cxnId="{9C703ED5-7E0F-4F4B-B593-220EAB00E3CA}">
      <dgm:prSet/>
      <dgm:spPr/>
      <dgm:t>
        <a:bodyPr/>
        <a:lstStyle/>
        <a:p>
          <a:endParaRPr lang="en-US"/>
        </a:p>
      </dgm:t>
    </dgm:pt>
    <dgm:pt modelId="{25ECDEEF-A9F1-419A-B83D-D7B226F74682}" type="sibTrans" cxnId="{9C703ED5-7E0F-4F4B-B593-220EAB00E3CA}">
      <dgm:prSet/>
      <dgm:spPr/>
      <dgm:t>
        <a:bodyPr/>
        <a:lstStyle/>
        <a:p>
          <a:endParaRPr lang="en-US"/>
        </a:p>
      </dgm:t>
    </dgm:pt>
    <dgm:pt modelId="{8A52344A-2531-41A7-8BC0-8294BC48B29E}">
      <dgm:prSet/>
      <dgm:spPr/>
      <dgm:t>
        <a:bodyPr/>
        <a:lstStyle/>
        <a:p>
          <a:r>
            <a:rPr lang="en-US" b="1"/>
            <a:t>ευρωτιάσει, προκαλούν σοβαρές τροφοτοξικώσεις.</a:t>
          </a:r>
          <a:endParaRPr lang="en-US"/>
        </a:p>
      </dgm:t>
    </dgm:pt>
    <dgm:pt modelId="{4476F841-CB59-4865-8111-A5CDC97D1EF6}" type="parTrans" cxnId="{9EA82354-2875-4509-900D-0692E714539C}">
      <dgm:prSet/>
      <dgm:spPr/>
      <dgm:t>
        <a:bodyPr/>
        <a:lstStyle/>
        <a:p>
          <a:endParaRPr lang="en-US"/>
        </a:p>
      </dgm:t>
    </dgm:pt>
    <dgm:pt modelId="{5A83CBCD-6C76-49F5-A9C8-CB55EAA3075E}" type="sibTrans" cxnId="{9EA82354-2875-4509-900D-0692E714539C}">
      <dgm:prSet/>
      <dgm:spPr/>
      <dgm:t>
        <a:bodyPr/>
        <a:lstStyle/>
        <a:p>
          <a:endParaRPr lang="en-US"/>
        </a:p>
      </dgm:t>
    </dgm:pt>
    <dgm:pt modelId="{048CC781-40DD-4A6E-8159-5992A8DC6ED9}">
      <dgm:prSet/>
      <dgm:spPr/>
      <dgm:t>
        <a:bodyPr/>
        <a:lstStyle/>
        <a:p>
          <a:r>
            <a:rPr lang="en-US" b="1" dirty="0" err="1"/>
            <a:t>Τροφοτοξίκωση</a:t>
          </a:r>
          <a:r>
            <a:rPr lang="en-US" b="1" dirty="0"/>
            <a:t> </a:t>
          </a:r>
          <a:r>
            <a:rPr lang="en-US" b="1" dirty="0" err="1"/>
            <a:t>όμως</a:t>
          </a:r>
          <a:r>
            <a:rPr lang="en-US" b="1" dirty="0"/>
            <a:t> μπ</a:t>
          </a:r>
          <a:r>
            <a:rPr lang="en-US" b="1" dirty="0" err="1"/>
            <a:t>ορεί</a:t>
          </a:r>
          <a:r>
            <a:rPr lang="en-US" b="1" dirty="0"/>
            <a:t> να π</a:t>
          </a:r>
          <a:r>
            <a:rPr lang="en-US" b="1" dirty="0" err="1"/>
            <a:t>ροκληθεί</a:t>
          </a:r>
          <a:r>
            <a:rPr lang="en-US" b="1" dirty="0"/>
            <a:t> και από </a:t>
          </a:r>
          <a:r>
            <a:rPr lang="en-US" b="1" dirty="0" err="1"/>
            <a:t>την</a:t>
          </a:r>
          <a:r>
            <a:rPr lang="en-US" b="1" dirty="0"/>
            <a:t>  κατα</a:t>
          </a:r>
          <a:r>
            <a:rPr lang="en-US" b="1" dirty="0" err="1"/>
            <a:t>νάλωση</a:t>
          </a:r>
          <a:r>
            <a:rPr lang="en-US" b="1" dirty="0"/>
            <a:t> </a:t>
          </a:r>
          <a:r>
            <a:rPr lang="en-US" b="1" dirty="0" err="1"/>
            <a:t>τροφίμων</a:t>
          </a:r>
          <a:r>
            <a:rPr lang="en-US" b="1" dirty="0"/>
            <a:t> π</a:t>
          </a:r>
          <a:r>
            <a:rPr lang="en-US" b="1" dirty="0" err="1"/>
            <a:t>ου</a:t>
          </a:r>
          <a:r>
            <a:rPr lang="en-US" b="1" dirty="0"/>
            <a:t> π</a:t>
          </a:r>
          <a:r>
            <a:rPr lang="en-US" b="1" dirty="0" err="1"/>
            <a:t>εριέχουν</a:t>
          </a:r>
          <a:r>
            <a:rPr lang="en-US" b="1" dirty="0"/>
            <a:t> τοξικές </a:t>
          </a:r>
          <a:r>
            <a:rPr lang="en-US" b="1" dirty="0" err="1"/>
            <a:t>χημικές</a:t>
          </a:r>
          <a:r>
            <a:rPr lang="el-GR" b="1" dirty="0"/>
            <a:t> </a:t>
          </a:r>
          <a:r>
            <a:rPr lang="el-GR" b="1" dirty="0" err="1"/>
            <a:t>ουσιες</a:t>
          </a:r>
          <a:r>
            <a:rPr lang="el-GR" b="1" dirty="0"/>
            <a:t> </a:t>
          </a:r>
          <a:r>
            <a:rPr lang="el-GR" b="1" dirty="0" err="1"/>
            <a:t>φυτοφαρμακα</a:t>
          </a:r>
          <a:r>
            <a:rPr lang="el-GR" b="1" dirty="0"/>
            <a:t> </a:t>
          </a:r>
          <a:r>
            <a:rPr lang="el-GR" b="1" dirty="0" err="1"/>
            <a:t>κλπ</a:t>
          </a:r>
          <a:endParaRPr lang="en-US" dirty="0"/>
        </a:p>
      </dgm:t>
    </dgm:pt>
    <dgm:pt modelId="{30ADE27D-DFE7-4615-AA3B-9176F120965A}" type="parTrans" cxnId="{BA3B9264-85A9-4BA9-85E9-A54AB0FAC8E6}">
      <dgm:prSet/>
      <dgm:spPr/>
      <dgm:t>
        <a:bodyPr/>
        <a:lstStyle/>
        <a:p>
          <a:endParaRPr lang="en-US"/>
        </a:p>
      </dgm:t>
    </dgm:pt>
    <dgm:pt modelId="{CD462ECF-C274-4A2C-96CF-B371FD1B3700}" type="sibTrans" cxnId="{BA3B9264-85A9-4BA9-85E9-A54AB0FAC8E6}">
      <dgm:prSet/>
      <dgm:spPr/>
      <dgm:t>
        <a:bodyPr/>
        <a:lstStyle/>
        <a:p>
          <a:endParaRPr lang="en-US"/>
        </a:p>
      </dgm:t>
    </dgm:pt>
    <dgm:pt modelId="{30CD7129-02DA-4488-879A-455026286B4B}" type="pres">
      <dgm:prSet presAssocID="{BBFD72FE-4CFC-4EBB-9CFF-B8577A64183C}" presName="linear" presStyleCnt="0">
        <dgm:presLayoutVars>
          <dgm:animLvl val="lvl"/>
          <dgm:resizeHandles val="exact"/>
        </dgm:presLayoutVars>
      </dgm:prSet>
      <dgm:spPr/>
    </dgm:pt>
    <dgm:pt modelId="{E8AA8ED2-D99A-42A0-AA7F-55392755377F}" type="pres">
      <dgm:prSet presAssocID="{CAA2232B-F46F-4DB1-AB26-16DADC56163F}" presName="parentText" presStyleLbl="node1" presStyleIdx="0" presStyleCnt="4">
        <dgm:presLayoutVars>
          <dgm:chMax val="0"/>
          <dgm:bulletEnabled val="1"/>
        </dgm:presLayoutVars>
      </dgm:prSet>
      <dgm:spPr/>
    </dgm:pt>
    <dgm:pt modelId="{2A3474ED-49E3-44FC-8303-9D0C69E4054C}" type="pres">
      <dgm:prSet presAssocID="{66044A1C-0C71-4CDD-B324-03903040551B}" presName="spacer" presStyleCnt="0"/>
      <dgm:spPr/>
    </dgm:pt>
    <dgm:pt modelId="{AA4A7018-477C-484D-9E47-6FE261C70BF7}" type="pres">
      <dgm:prSet presAssocID="{15DE1F7E-61EC-4FD4-8681-1EC6F7DD45D3}" presName="parentText" presStyleLbl="node1" presStyleIdx="1" presStyleCnt="4">
        <dgm:presLayoutVars>
          <dgm:chMax val="0"/>
          <dgm:bulletEnabled val="1"/>
        </dgm:presLayoutVars>
      </dgm:prSet>
      <dgm:spPr/>
    </dgm:pt>
    <dgm:pt modelId="{816862C8-59B0-41AD-8AB7-C49908A7E87A}" type="pres">
      <dgm:prSet presAssocID="{25ECDEEF-A9F1-419A-B83D-D7B226F74682}" presName="spacer" presStyleCnt="0"/>
      <dgm:spPr/>
    </dgm:pt>
    <dgm:pt modelId="{69183993-B530-4814-BCA7-82019F28A670}" type="pres">
      <dgm:prSet presAssocID="{8A52344A-2531-41A7-8BC0-8294BC48B29E}" presName="parentText" presStyleLbl="node1" presStyleIdx="2" presStyleCnt="4">
        <dgm:presLayoutVars>
          <dgm:chMax val="0"/>
          <dgm:bulletEnabled val="1"/>
        </dgm:presLayoutVars>
      </dgm:prSet>
      <dgm:spPr/>
    </dgm:pt>
    <dgm:pt modelId="{73CA6055-902D-423E-8F22-76ECC01F978D}" type="pres">
      <dgm:prSet presAssocID="{5A83CBCD-6C76-49F5-A9C8-CB55EAA3075E}" presName="spacer" presStyleCnt="0"/>
      <dgm:spPr/>
    </dgm:pt>
    <dgm:pt modelId="{E8B663E6-BA3C-430C-B1D5-864FCE658A36}" type="pres">
      <dgm:prSet presAssocID="{048CC781-40DD-4A6E-8159-5992A8DC6ED9}" presName="parentText" presStyleLbl="node1" presStyleIdx="3" presStyleCnt="4">
        <dgm:presLayoutVars>
          <dgm:chMax val="0"/>
          <dgm:bulletEnabled val="1"/>
        </dgm:presLayoutVars>
      </dgm:prSet>
      <dgm:spPr/>
    </dgm:pt>
  </dgm:ptLst>
  <dgm:cxnLst>
    <dgm:cxn modelId="{2CED8F05-C025-4D54-9FE9-50B970FB3AA5}" type="presOf" srcId="{8A52344A-2531-41A7-8BC0-8294BC48B29E}" destId="{69183993-B530-4814-BCA7-82019F28A670}" srcOrd="0" destOrd="0" presId="urn:microsoft.com/office/officeart/2005/8/layout/vList2"/>
    <dgm:cxn modelId="{89766B13-65AD-43E1-A722-61680A07631E}" type="presOf" srcId="{048CC781-40DD-4A6E-8159-5992A8DC6ED9}" destId="{E8B663E6-BA3C-430C-B1D5-864FCE658A36}" srcOrd="0" destOrd="0" presId="urn:microsoft.com/office/officeart/2005/8/layout/vList2"/>
    <dgm:cxn modelId="{B587B43D-CAAA-46F4-A0AF-7AD1DA1C1E79}" type="presOf" srcId="{15DE1F7E-61EC-4FD4-8681-1EC6F7DD45D3}" destId="{AA4A7018-477C-484D-9E47-6FE261C70BF7}" srcOrd="0" destOrd="0" presId="urn:microsoft.com/office/officeart/2005/8/layout/vList2"/>
    <dgm:cxn modelId="{DBAF9E63-A8B2-4A32-9038-8D796E6826AA}" type="presOf" srcId="{CAA2232B-F46F-4DB1-AB26-16DADC56163F}" destId="{E8AA8ED2-D99A-42A0-AA7F-55392755377F}" srcOrd="0" destOrd="0" presId="urn:microsoft.com/office/officeart/2005/8/layout/vList2"/>
    <dgm:cxn modelId="{BA3B9264-85A9-4BA9-85E9-A54AB0FAC8E6}" srcId="{BBFD72FE-4CFC-4EBB-9CFF-B8577A64183C}" destId="{048CC781-40DD-4A6E-8159-5992A8DC6ED9}" srcOrd="3" destOrd="0" parTransId="{30ADE27D-DFE7-4615-AA3B-9176F120965A}" sibTransId="{CD462ECF-C274-4A2C-96CF-B371FD1B3700}"/>
    <dgm:cxn modelId="{9EA82354-2875-4509-900D-0692E714539C}" srcId="{BBFD72FE-4CFC-4EBB-9CFF-B8577A64183C}" destId="{8A52344A-2531-41A7-8BC0-8294BC48B29E}" srcOrd="2" destOrd="0" parTransId="{4476F841-CB59-4865-8111-A5CDC97D1EF6}" sibTransId="{5A83CBCD-6C76-49F5-A9C8-CB55EAA3075E}"/>
    <dgm:cxn modelId="{50B0C3C9-FCD3-43F3-A1E8-064EBFB17EC0}" srcId="{BBFD72FE-4CFC-4EBB-9CFF-B8577A64183C}" destId="{CAA2232B-F46F-4DB1-AB26-16DADC56163F}" srcOrd="0" destOrd="0" parTransId="{EE33F402-654F-43E6-B124-644F0578A319}" sibTransId="{66044A1C-0C71-4CDD-B324-03903040551B}"/>
    <dgm:cxn modelId="{F6B90DCE-6920-45B1-B6D6-E36E9E543E41}" type="presOf" srcId="{BBFD72FE-4CFC-4EBB-9CFF-B8577A64183C}" destId="{30CD7129-02DA-4488-879A-455026286B4B}" srcOrd="0" destOrd="0" presId="urn:microsoft.com/office/officeart/2005/8/layout/vList2"/>
    <dgm:cxn modelId="{9C703ED5-7E0F-4F4B-B593-220EAB00E3CA}" srcId="{BBFD72FE-4CFC-4EBB-9CFF-B8577A64183C}" destId="{15DE1F7E-61EC-4FD4-8681-1EC6F7DD45D3}" srcOrd="1" destOrd="0" parTransId="{DF2F9B07-C9B5-4F86-997C-FA4D17B6F000}" sibTransId="{25ECDEEF-A9F1-419A-B83D-D7B226F74682}"/>
    <dgm:cxn modelId="{E51EE09F-C14A-4F0C-A83C-4AD15019A920}" type="presParOf" srcId="{30CD7129-02DA-4488-879A-455026286B4B}" destId="{E8AA8ED2-D99A-42A0-AA7F-55392755377F}" srcOrd="0" destOrd="0" presId="urn:microsoft.com/office/officeart/2005/8/layout/vList2"/>
    <dgm:cxn modelId="{BF62BAD7-3477-4460-95E8-300918973AB9}" type="presParOf" srcId="{30CD7129-02DA-4488-879A-455026286B4B}" destId="{2A3474ED-49E3-44FC-8303-9D0C69E4054C}" srcOrd="1" destOrd="0" presId="urn:microsoft.com/office/officeart/2005/8/layout/vList2"/>
    <dgm:cxn modelId="{DD2F5E2A-6AA8-4431-A43D-D62A744EFEE7}" type="presParOf" srcId="{30CD7129-02DA-4488-879A-455026286B4B}" destId="{AA4A7018-477C-484D-9E47-6FE261C70BF7}" srcOrd="2" destOrd="0" presId="urn:microsoft.com/office/officeart/2005/8/layout/vList2"/>
    <dgm:cxn modelId="{31E5BFB1-3CAF-4FA4-82AC-458B5294480C}" type="presParOf" srcId="{30CD7129-02DA-4488-879A-455026286B4B}" destId="{816862C8-59B0-41AD-8AB7-C49908A7E87A}" srcOrd="3" destOrd="0" presId="urn:microsoft.com/office/officeart/2005/8/layout/vList2"/>
    <dgm:cxn modelId="{78CC39A2-FE94-429F-96D2-8B39AB1DA340}" type="presParOf" srcId="{30CD7129-02DA-4488-879A-455026286B4B}" destId="{69183993-B530-4814-BCA7-82019F28A670}" srcOrd="4" destOrd="0" presId="urn:microsoft.com/office/officeart/2005/8/layout/vList2"/>
    <dgm:cxn modelId="{29B11D44-20F5-4DCA-AFCF-848AD71DF7BB}" type="presParOf" srcId="{30CD7129-02DA-4488-879A-455026286B4B}" destId="{73CA6055-902D-423E-8F22-76ECC01F978D}" srcOrd="5" destOrd="0" presId="urn:microsoft.com/office/officeart/2005/8/layout/vList2"/>
    <dgm:cxn modelId="{D22F7035-C614-4949-B7BA-1AC41DF4D56C}" type="presParOf" srcId="{30CD7129-02DA-4488-879A-455026286B4B}" destId="{E8B663E6-BA3C-430C-B1D5-864FCE658A36}"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7B865D-B34B-43D1-B936-7805BFA13E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979BDF-0074-42C6-9172-5025A52B13F8}">
      <dgm:prSet/>
      <dgm:spPr/>
      <dgm:t>
        <a:bodyPr/>
        <a:lstStyle/>
        <a:p>
          <a:r>
            <a:rPr lang="en-US" b="0" i="0" dirty="0"/>
            <a:t>Η</a:t>
          </a:r>
          <a:r>
            <a:rPr lang="el-GR" b="0" i="0" dirty="0"/>
            <a:t> </a:t>
          </a:r>
          <a:r>
            <a:rPr lang="en-US" b="0" i="0" dirty="0" err="1"/>
            <a:t>τοξική</a:t>
          </a:r>
          <a:r>
            <a:rPr lang="el-GR" b="0" i="0" dirty="0"/>
            <a:t> </a:t>
          </a:r>
          <a:r>
            <a:rPr lang="en-US" b="0" i="0" dirty="0" err="1"/>
            <a:t>λοίμωξη</a:t>
          </a:r>
          <a:r>
            <a:rPr lang="el-GR" b="0" i="0" dirty="0"/>
            <a:t> οφείλεται σε μικροοργανισμό που παράγει τοξίνη μέσα στο ανθρώπινο σώμα </a:t>
          </a:r>
          <a:r>
            <a:rPr lang="en-US" b="0" i="0" dirty="0" err="1"/>
            <a:t>C.Perfrigens</a:t>
          </a:r>
          <a:r>
            <a:rPr lang="el-GR" b="0" i="0" dirty="0"/>
            <a:t> </a:t>
          </a:r>
          <a:endParaRPr lang="en-US" dirty="0"/>
        </a:p>
      </dgm:t>
    </dgm:pt>
    <dgm:pt modelId="{B0311CAA-C30C-4DC1-BBC8-89068CC4C6AE}" type="parTrans" cxnId="{F77BA705-D88F-48CF-B915-27B144799D44}">
      <dgm:prSet/>
      <dgm:spPr/>
      <dgm:t>
        <a:bodyPr/>
        <a:lstStyle/>
        <a:p>
          <a:endParaRPr lang="en-US"/>
        </a:p>
      </dgm:t>
    </dgm:pt>
    <dgm:pt modelId="{559A56CF-99CF-4D98-9693-2301A01BBB13}" type="sibTrans" cxnId="{F77BA705-D88F-48CF-B915-27B144799D44}">
      <dgm:prSet/>
      <dgm:spPr/>
      <dgm:t>
        <a:bodyPr/>
        <a:lstStyle/>
        <a:p>
          <a:endParaRPr lang="en-US"/>
        </a:p>
      </dgm:t>
    </dgm:pt>
    <dgm:pt modelId="{D697999E-9273-4012-A7E9-A86CE3FC72AE}" type="pres">
      <dgm:prSet presAssocID="{5E7B865D-B34B-43D1-B936-7805BFA13E3D}" presName="linear" presStyleCnt="0">
        <dgm:presLayoutVars>
          <dgm:animLvl val="lvl"/>
          <dgm:resizeHandles val="exact"/>
        </dgm:presLayoutVars>
      </dgm:prSet>
      <dgm:spPr/>
    </dgm:pt>
    <dgm:pt modelId="{E0A544D0-C3B0-4009-A6A8-5397D3B175F3}" type="pres">
      <dgm:prSet presAssocID="{F8979BDF-0074-42C6-9172-5025A52B13F8}" presName="parentText" presStyleLbl="node1" presStyleIdx="0" presStyleCnt="1" custScaleY="153271">
        <dgm:presLayoutVars>
          <dgm:chMax val="0"/>
          <dgm:bulletEnabled val="1"/>
        </dgm:presLayoutVars>
      </dgm:prSet>
      <dgm:spPr/>
    </dgm:pt>
  </dgm:ptLst>
  <dgm:cxnLst>
    <dgm:cxn modelId="{F77BA705-D88F-48CF-B915-27B144799D44}" srcId="{5E7B865D-B34B-43D1-B936-7805BFA13E3D}" destId="{F8979BDF-0074-42C6-9172-5025A52B13F8}" srcOrd="0" destOrd="0" parTransId="{B0311CAA-C30C-4DC1-BBC8-89068CC4C6AE}" sibTransId="{559A56CF-99CF-4D98-9693-2301A01BBB13}"/>
    <dgm:cxn modelId="{5BA58933-3EF4-4EC3-A015-B6DF41E5A38A}" type="presOf" srcId="{5E7B865D-B34B-43D1-B936-7805BFA13E3D}" destId="{D697999E-9273-4012-A7E9-A86CE3FC72AE}" srcOrd="0" destOrd="0" presId="urn:microsoft.com/office/officeart/2005/8/layout/vList2"/>
    <dgm:cxn modelId="{158FBEDB-9A56-4C44-8994-8A0CBE9D6A9B}" type="presOf" srcId="{F8979BDF-0074-42C6-9172-5025A52B13F8}" destId="{E0A544D0-C3B0-4009-A6A8-5397D3B175F3}" srcOrd="0" destOrd="0" presId="urn:microsoft.com/office/officeart/2005/8/layout/vList2"/>
    <dgm:cxn modelId="{428030EF-980B-4E8E-A0A6-D2554F6E11C4}" type="presParOf" srcId="{D697999E-9273-4012-A7E9-A86CE3FC72AE}" destId="{E0A544D0-C3B0-4009-A6A8-5397D3B175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BAE23A-201E-4788-B6EE-01A51D0F10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61E058-4B12-407D-8AF7-2D5A393F431E}">
      <dgm:prSet/>
      <dgm:spPr/>
      <dgm:t>
        <a:bodyPr/>
        <a:lstStyle/>
        <a:p>
          <a:r>
            <a:rPr lang="el-GR" b="1" dirty="0"/>
            <a:t>Η</a:t>
          </a:r>
          <a:r>
            <a:rPr lang="en-US" b="1" dirty="0"/>
            <a:t> βα</a:t>
          </a:r>
          <a:r>
            <a:rPr lang="en-US" b="1" dirty="0" err="1"/>
            <a:t>ρύτητ</a:t>
          </a:r>
          <a:r>
            <a:rPr lang="en-US" b="1" dirty="0"/>
            <a:t>α εκδήλωσης των  συμπτωμάτων και της νόσου γενικά, εξαρτάται  από:</a:t>
          </a:r>
          <a:endParaRPr lang="el-GR" b="1" dirty="0"/>
        </a:p>
        <a:p>
          <a:r>
            <a:rPr lang="en-US" b="1" dirty="0" err="1"/>
            <a:t>την</a:t>
          </a:r>
          <a:r>
            <a:rPr lang="en-US" b="1" dirty="0"/>
            <a:t> ηλικία,</a:t>
          </a:r>
          <a:endParaRPr lang="en-US" dirty="0"/>
        </a:p>
        <a:p>
          <a:r>
            <a:rPr lang="en-US" b="1" dirty="0" err="1"/>
            <a:t>το</a:t>
          </a:r>
          <a:r>
            <a:rPr lang="en-US" b="1" dirty="0"/>
            <a:t> α</a:t>
          </a:r>
          <a:r>
            <a:rPr lang="en-US" b="1" dirty="0" err="1"/>
            <a:t>νοσο</a:t>
          </a:r>
          <a:r>
            <a:rPr lang="en-US" b="1" dirty="0"/>
            <a:t>ποιητικό σύστημα</a:t>
          </a:r>
          <a:endParaRPr lang="en-US" dirty="0"/>
        </a:p>
        <a:p>
          <a:r>
            <a:rPr lang="en-US" b="1" dirty="0" err="1"/>
            <a:t>την</a:t>
          </a:r>
          <a:r>
            <a:rPr lang="en-US" b="1" dirty="0"/>
            <a:t> </a:t>
          </a:r>
          <a:r>
            <a:rPr lang="en-US" b="1" dirty="0" err="1"/>
            <a:t>εν</a:t>
          </a:r>
          <a:r>
            <a:rPr lang="en-US" b="1" dirty="0"/>
            <a:t> </a:t>
          </a:r>
          <a:r>
            <a:rPr lang="en-US" b="1" dirty="0" err="1"/>
            <a:t>γένει</a:t>
          </a:r>
          <a:r>
            <a:rPr lang="el-GR" b="1" dirty="0"/>
            <a:t> </a:t>
          </a:r>
          <a:r>
            <a:rPr lang="en-US" b="1" dirty="0"/>
            <a:t>κα</a:t>
          </a:r>
          <a:r>
            <a:rPr lang="en-US" b="1" dirty="0" err="1"/>
            <a:t>τάστ</a:t>
          </a:r>
          <a:r>
            <a:rPr lang="en-US" b="1" dirty="0"/>
            <a:t>αση υγείας του ατόμου που θα  προσβληθεί από μία τροφιμογενή λοίμωξη.</a:t>
          </a:r>
          <a:endParaRPr lang="en-US" dirty="0"/>
        </a:p>
      </dgm:t>
    </dgm:pt>
    <dgm:pt modelId="{32920918-41C0-42CF-ABC9-F572FCC6D54E}" type="parTrans" cxnId="{FC53110E-31AF-4BA2-85D0-23A1E4C50BCD}">
      <dgm:prSet/>
      <dgm:spPr/>
      <dgm:t>
        <a:bodyPr/>
        <a:lstStyle/>
        <a:p>
          <a:endParaRPr lang="en-US"/>
        </a:p>
      </dgm:t>
    </dgm:pt>
    <dgm:pt modelId="{4C0EA1C9-C0DA-47E8-A03D-A20BC717E27A}" type="sibTrans" cxnId="{FC53110E-31AF-4BA2-85D0-23A1E4C50BCD}">
      <dgm:prSet/>
      <dgm:spPr/>
      <dgm:t>
        <a:bodyPr/>
        <a:lstStyle/>
        <a:p>
          <a:endParaRPr lang="en-US"/>
        </a:p>
      </dgm:t>
    </dgm:pt>
    <dgm:pt modelId="{DDD2DABD-F268-4F88-A8A5-EF198E5E889F}">
      <dgm:prSet/>
      <dgm:spPr/>
      <dgm:t>
        <a:bodyPr/>
        <a:lstStyle/>
        <a:p>
          <a:endParaRPr lang="en-US" dirty="0"/>
        </a:p>
      </dgm:t>
    </dgm:pt>
    <dgm:pt modelId="{E17E3343-E786-4BE9-9F18-7220C0386970}" type="parTrans" cxnId="{BFA8906D-7185-483F-BD0A-AA5D6D9A0F98}">
      <dgm:prSet/>
      <dgm:spPr/>
      <dgm:t>
        <a:bodyPr/>
        <a:lstStyle/>
        <a:p>
          <a:endParaRPr lang="en-US"/>
        </a:p>
      </dgm:t>
    </dgm:pt>
    <dgm:pt modelId="{FB17918A-F4BE-4AB3-BE53-3A6E875F4B15}" type="sibTrans" cxnId="{BFA8906D-7185-483F-BD0A-AA5D6D9A0F98}">
      <dgm:prSet/>
      <dgm:spPr/>
      <dgm:t>
        <a:bodyPr/>
        <a:lstStyle/>
        <a:p>
          <a:endParaRPr lang="en-US"/>
        </a:p>
      </dgm:t>
    </dgm:pt>
    <dgm:pt modelId="{B626CBCC-6973-4490-8E31-6C10853EFABD}" type="pres">
      <dgm:prSet presAssocID="{E9BAE23A-201E-4788-B6EE-01A51D0F1080}" presName="linear" presStyleCnt="0">
        <dgm:presLayoutVars>
          <dgm:animLvl val="lvl"/>
          <dgm:resizeHandles val="exact"/>
        </dgm:presLayoutVars>
      </dgm:prSet>
      <dgm:spPr/>
    </dgm:pt>
    <dgm:pt modelId="{409B8176-3977-4193-BFAC-5AB59480AB54}" type="pres">
      <dgm:prSet presAssocID="{3B61E058-4B12-407D-8AF7-2D5A393F431E}" presName="parentText" presStyleLbl="node1" presStyleIdx="0" presStyleCnt="1">
        <dgm:presLayoutVars>
          <dgm:chMax val="0"/>
          <dgm:bulletEnabled val="1"/>
        </dgm:presLayoutVars>
      </dgm:prSet>
      <dgm:spPr/>
    </dgm:pt>
    <dgm:pt modelId="{76BF3384-D37F-49D9-9E01-898E6F54E5F3}" type="pres">
      <dgm:prSet presAssocID="{3B61E058-4B12-407D-8AF7-2D5A393F431E}" presName="childText" presStyleLbl="revTx" presStyleIdx="0" presStyleCnt="1">
        <dgm:presLayoutVars>
          <dgm:bulletEnabled val="1"/>
        </dgm:presLayoutVars>
      </dgm:prSet>
      <dgm:spPr/>
    </dgm:pt>
  </dgm:ptLst>
  <dgm:cxnLst>
    <dgm:cxn modelId="{835C7A05-C742-4E54-8654-59FA0989B3EE}" type="presOf" srcId="{E9BAE23A-201E-4788-B6EE-01A51D0F1080}" destId="{B626CBCC-6973-4490-8E31-6C10853EFABD}" srcOrd="0" destOrd="0" presId="urn:microsoft.com/office/officeart/2005/8/layout/vList2"/>
    <dgm:cxn modelId="{FC53110E-31AF-4BA2-85D0-23A1E4C50BCD}" srcId="{E9BAE23A-201E-4788-B6EE-01A51D0F1080}" destId="{3B61E058-4B12-407D-8AF7-2D5A393F431E}" srcOrd="0" destOrd="0" parTransId="{32920918-41C0-42CF-ABC9-F572FCC6D54E}" sibTransId="{4C0EA1C9-C0DA-47E8-A03D-A20BC717E27A}"/>
    <dgm:cxn modelId="{B93E1D2C-8FFB-45D7-9072-F7DCFECDD8AD}" type="presOf" srcId="{3B61E058-4B12-407D-8AF7-2D5A393F431E}" destId="{409B8176-3977-4193-BFAC-5AB59480AB54}" srcOrd="0" destOrd="0" presId="urn:microsoft.com/office/officeart/2005/8/layout/vList2"/>
    <dgm:cxn modelId="{80BB504C-2451-44BF-A53F-6242826CC70D}" type="presOf" srcId="{DDD2DABD-F268-4F88-A8A5-EF198E5E889F}" destId="{76BF3384-D37F-49D9-9E01-898E6F54E5F3}" srcOrd="0" destOrd="0" presId="urn:microsoft.com/office/officeart/2005/8/layout/vList2"/>
    <dgm:cxn modelId="{BFA8906D-7185-483F-BD0A-AA5D6D9A0F98}" srcId="{3B61E058-4B12-407D-8AF7-2D5A393F431E}" destId="{DDD2DABD-F268-4F88-A8A5-EF198E5E889F}" srcOrd="0" destOrd="0" parTransId="{E17E3343-E786-4BE9-9F18-7220C0386970}" sibTransId="{FB17918A-F4BE-4AB3-BE53-3A6E875F4B15}"/>
    <dgm:cxn modelId="{509EDDBC-3997-412E-B90C-44984F2DC34B}" type="presParOf" srcId="{B626CBCC-6973-4490-8E31-6C10853EFABD}" destId="{409B8176-3977-4193-BFAC-5AB59480AB54}" srcOrd="0" destOrd="0" presId="urn:microsoft.com/office/officeart/2005/8/layout/vList2"/>
    <dgm:cxn modelId="{43E84293-3700-488C-8A6B-F7CE439D0946}" type="presParOf" srcId="{B626CBCC-6973-4490-8E31-6C10853EFABD}" destId="{76BF3384-D37F-49D9-9E01-898E6F54E5F3}"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C5445A-95F7-44C6-AF5C-ED9D624B00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D65BCB-D59D-473E-92BE-49BDB9A7075C}">
      <dgm:prSet/>
      <dgm:spPr/>
      <dgm:t>
        <a:bodyPr/>
        <a:lstStyle/>
        <a:p>
          <a:r>
            <a:rPr lang="en-US" b="1" i="0" dirty="0" err="1"/>
            <a:t>Εν</a:t>
          </a:r>
          <a:r>
            <a:rPr lang="en-US" b="1" i="0" dirty="0"/>
            <a:t>ας υγιής ενήλικας μπορεί να είναι τελείως  ασυμπτωματικός ή να έχει συμπτώματα από το  γαστρεντερικό σύστημα και συνήθως  αναρρώνει μέσα σε λίγες ημέρες.</a:t>
          </a:r>
          <a:endParaRPr lang="en-US" dirty="0"/>
        </a:p>
      </dgm:t>
    </dgm:pt>
    <dgm:pt modelId="{605DFDA6-95F8-4FC6-A234-F047A5624AB9}" type="parTrans" cxnId="{CEDB4EC5-90CF-4479-A69E-B1F5068E8B98}">
      <dgm:prSet/>
      <dgm:spPr/>
      <dgm:t>
        <a:bodyPr/>
        <a:lstStyle/>
        <a:p>
          <a:endParaRPr lang="en-US"/>
        </a:p>
      </dgm:t>
    </dgm:pt>
    <dgm:pt modelId="{11EC5BD9-C9EE-4D1F-8420-6C365EEF4EA4}" type="sibTrans" cxnId="{CEDB4EC5-90CF-4479-A69E-B1F5068E8B98}">
      <dgm:prSet/>
      <dgm:spPr/>
      <dgm:t>
        <a:bodyPr/>
        <a:lstStyle/>
        <a:p>
          <a:endParaRPr lang="en-US"/>
        </a:p>
      </dgm:t>
    </dgm:pt>
    <dgm:pt modelId="{80ADA1AF-90DF-4081-9111-6CC5C360540E}" type="pres">
      <dgm:prSet presAssocID="{25C5445A-95F7-44C6-AF5C-ED9D624B00AF}" presName="linear" presStyleCnt="0">
        <dgm:presLayoutVars>
          <dgm:animLvl val="lvl"/>
          <dgm:resizeHandles val="exact"/>
        </dgm:presLayoutVars>
      </dgm:prSet>
      <dgm:spPr/>
    </dgm:pt>
    <dgm:pt modelId="{08CEC459-7B05-4FCF-9D58-8EA88640C6DD}" type="pres">
      <dgm:prSet presAssocID="{7AD65BCB-D59D-473E-92BE-49BDB9A7075C}" presName="parentText" presStyleLbl="node1" presStyleIdx="0" presStyleCnt="1">
        <dgm:presLayoutVars>
          <dgm:chMax val="0"/>
          <dgm:bulletEnabled val="1"/>
        </dgm:presLayoutVars>
      </dgm:prSet>
      <dgm:spPr/>
    </dgm:pt>
  </dgm:ptLst>
  <dgm:cxnLst>
    <dgm:cxn modelId="{56944D0C-7051-48C8-84FB-AD23C9904EF8}" type="presOf" srcId="{7AD65BCB-D59D-473E-92BE-49BDB9A7075C}" destId="{08CEC459-7B05-4FCF-9D58-8EA88640C6DD}" srcOrd="0" destOrd="0" presId="urn:microsoft.com/office/officeart/2005/8/layout/vList2"/>
    <dgm:cxn modelId="{2F56E524-E254-4D4C-A490-4A417A7AF786}" type="presOf" srcId="{25C5445A-95F7-44C6-AF5C-ED9D624B00AF}" destId="{80ADA1AF-90DF-4081-9111-6CC5C360540E}" srcOrd="0" destOrd="0" presId="urn:microsoft.com/office/officeart/2005/8/layout/vList2"/>
    <dgm:cxn modelId="{CEDB4EC5-90CF-4479-A69E-B1F5068E8B98}" srcId="{25C5445A-95F7-44C6-AF5C-ED9D624B00AF}" destId="{7AD65BCB-D59D-473E-92BE-49BDB9A7075C}" srcOrd="0" destOrd="0" parTransId="{605DFDA6-95F8-4FC6-A234-F047A5624AB9}" sibTransId="{11EC5BD9-C9EE-4D1F-8420-6C365EEF4EA4}"/>
    <dgm:cxn modelId="{EDADA1AC-F989-46C1-A6D2-3491F10A7F4F}" type="presParOf" srcId="{80ADA1AF-90DF-4081-9111-6CC5C360540E}" destId="{08CEC459-7B05-4FCF-9D58-8EA88640C6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0411F-9305-4DAB-88E6-7078B03365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54EF52-96FD-4ACB-96DF-A279C49B71D8}">
      <dgm:prSet/>
      <dgm:spPr/>
      <dgm:t>
        <a:bodyPr/>
        <a:lstStyle/>
        <a:p>
          <a:r>
            <a:rPr lang="en-US" b="1" dirty="0" err="1"/>
            <a:t>Χημικά</a:t>
          </a:r>
          <a:r>
            <a:rPr lang="en-US" b="1" dirty="0"/>
            <a:t> κα</a:t>
          </a:r>
          <a:r>
            <a:rPr lang="en-US" b="1" dirty="0" err="1"/>
            <a:t>τάλοι</a:t>
          </a:r>
          <a:r>
            <a:rPr lang="en-US" b="1" dirty="0"/>
            <a:t>πα </a:t>
          </a:r>
          <a:r>
            <a:rPr lang="en-US" dirty="0"/>
            <a:t>γεωργικών</a:t>
          </a:r>
          <a:r>
            <a:rPr lang="el-GR" dirty="0"/>
            <a:t>-</a:t>
          </a:r>
          <a:r>
            <a:rPr lang="el-GR" dirty="0" err="1"/>
            <a:t>κτηνιατρικων</a:t>
          </a:r>
          <a:r>
            <a:rPr lang="el-GR" dirty="0"/>
            <a:t> </a:t>
          </a:r>
          <a:r>
            <a:rPr lang="el-GR" dirty="0" err="1"/>
            <a:t>χρησεων</a:t>
          </a:r>
          <a:endParaRPr lang="en-US" dirty="0"/>
        </a:p>
      </dgm:t>
    </dgm:pt>
    <dgm:pt modelId="{1389EBD9-C3D1-4C73-A9CE-F5FB924E88F0}" type="parTrans" cxnId="{97ADF6E5-D148-4EA6-A978-38B9DE9249FE}">
      <dgm:prSet/>
      <dgm:spPr/>
      <dgm:t>
        <a:bodyPr/>
        <a:lstStyle/>
        <a:p>
          <a:endParaRPr lang="en-US"/>
        </a:p>
      </dgm:t>
    </dgm:pt>
    <dgm:pt modelId="{A1DDDB1A-2AA2-4132-8848-3596C2B12DB5}" type="sibTrans" cxnId="{97ADF6E5-D148-4EA6-A978-38B9DE9249FE}">
      <dgm:prSet/>
      <dgm:spPr/>
      <dgm:t>
        <a:bodyPr/>
        <a:lstStyle/>
        <a:p>
          <a:endParaRPr lang="en-US"/>
        </a:p>
      </dgm:t>
    </dgm:pt>
    <dgm:pt modelId="{FE890FBB-EA79-4345-B608-C09E6A261F38}">
      <dgm:prSet/>
      <dgm:spPr/>
      <dgm:t>
        <a:bodyPr/>
        <a:lstStyle/>
        <a:p>
          <a:endParaRPr lang="en-US" dirty="0"/>
        </a:p>
      </dgm:t>
    </dgm:pt>
    <dgm:pt modelId="{11072F6A-990B-4DAF-9270-5D1522AFADE4}" type="parTrans" cxnId="{01109A3C-24F1-4D86-B3EE-3F8EFC6EE665}">
      <dgm:prSet/>
      <dgm:spPr/>
      <dgm:t>
        <a:bodyPr/>
        <a:lstStyle/>
        <a:p>
          <a:endParaRPr lang="en-US"/>
        </a:p>
      </dgm:t>
    </dgm:pt>
    <dgm:pt modelId="{C81F70EE-8540-44DC-AF11-C1AADD3159AC}" type="sibTrans" cxnId="{01109A3C-24F1-4D86-B3EE-3F8EFC6EE665}">
      <dgm:prSet/>
      <dgm:spPr/>
      <dgm:t>
        <a:bodyPr/>
        <a:lstStyle/>
        <a:p>
          <a:endParaRPr lang="en-US"/>
        </a:p>
      </dgm:t>
    </dgm:pt>
    <dgm:pt modelId="{81FDDBB1-3C74-479B-A1D4-91805F60118B}">
      <dgm:prSet/>
      <dgm:spPr/>
      <dgm:t>
        <a:bodyPr/>
        <a:lstStyle/>
        <a:p>
          <a:r>
            <a:rPr lang="en-US" b="1"/>
            <a:t>Βιολογικοί παράγοντες-  Μικροβιολογικοί  παράγοντες</a:t>
          </a:r>
          <a:endParaRPr lang="en-US"/>
        </a:p>
      </dgm:t>
    </dgm:pt>
    <dgm:pt modelId="{5EC4F41D-354F-4075-AF16-A5DEDD3C6D9A}" type="parTrans" cxnId="{AF52DA7F-D894-40CF-A44B-79F8915C66E6}">
      <dgm:prSet/>
      <dgm:spPr/>
      <dgm:t>
        <a:bodyPr/>
        <a:lstStyle/>
        <a:p>
          <a:endParaRPr lang="en-US"/>
        </a:p>
      </dgm:t>
    </dgm:pt>
    <dgm:pt modelId="{8F2991ED-E4BF-4312-9B85-2DC5BD91B135}" type="sibTrans" cxnId="{AF52DA7F-D894-40CF-A44B-79F8915C66E6}">
      <dgm:prSet/>
      <dgm:spPr/>
      <dgm:t>
        <a:bodyPr/>
        <a:lstStyle/>
        <a:p>
          <a:endParaRPr lang="en-US"/>
        </a:p>
      </dgm:t>
    </dgm:pt>
    <dgm:pt modelId="{7306AF64-A5BC-46BE-972F-38B083939EA9}">
      <dgm:prSet/>
      <dgm:spPr/>
      <dgm:t>
        <a:bodyPr/>
        <a:lstStyle/>
        <a:p>
          <a:r>
            <a:rPr lang="en-US"/>
            <a:t>Προσθετικά-συντηρητικά  τροφίμων</a:t>
          </a:r>
        </a:p>
      </dgm:t>
    </dgm:pt>
    <dgm:pt modelId="{283DE513-49BA-4B69-A46C-282794B76001}" type="parTrans" cxnId="{9EFA8448-4074-4DA7-A50F-67A9E69194C8}">
      <dgm:prSet/>
      <dgm:spPr/>
      <dgm:t>
        <a:bodyPr/>
        <a:lstStyle/>
        <a:p>
          <a:endParaRPr lang="en-US"/>
        </a:p>
      </dgm:t>
    </dgm:pt>
    <dgm:pt modelId="{A36D36D9-0DCF-4FBE-B8E9-72A4DC4728EF}" type="sibTrans" cxnId="{9EFA8448-4074-4DA7-A50F-67A9E69194C8}">
      <dgm:prSet/>
      <dgm:spPr/>
      <dgm:t>
        <a:bodyPr/>
        <a:lstStyle/>
        <a:p>
          <a:endParaRPr lang="en-US"/>
        </a:p>
      </dgm:t>
    </dgm:pt>
    <dgm:pt modelId="{0C9806AB-4206-4E4D-A13F-7F506D85F448}">
      <dgm:prSet/>
      <dgm:spPr/>
      <dgm:t>
        <a:bodyPr/>
        <a:lstStyle/>
        <a:p>
          <a:r>
            <a:rPr lang="en-US"/>
            <a:t>Περιβαλλοντικοί επιμολυντές</a:t>
          </a:r>
        </a:p>
      </dgm:t>
    </dgm:pt>
    <dgm:pt modelId="{D6264122-DA7B-433B-8D84-750C38E57116}" type="parTrans" cxnId="{A786CDBE-2148-4682-840D-421AE00924C5}">
      <dgm:prSet/>
      <dgm:spPr/>
      <dgm:t>
        <a:bodyPr/>
        <a:lstStyle/>
        <a:p>
          <a:endParaRPr lang="en-US"/>
        </a:p>
      </dgm:t>
    </dgm:pt>
    <dgm:pt modelId="{6A18A55C-165D-45AA-A970-8A858849EE5A}" type="sibTrans" cxnId="{A786CDBE-2148-4682-840D-421AE00924C5}">
      <dgm:prSet/>
      <dgm:spPr/>
      <dgm:t>
        <a:bodyPr/>
        <a:lstStyle/>
        <a:p>
          <a:endParaRPr lang="en-US"/>
        </a:p>
      </dgm:t>
    </dgm:pt>
    <dgm:pt modelId="{CEDC5C88-8054-49CB-968B-6BDA0A47EDC7}">
      <dgm:prSet/>
      <dgm:spPr/>
      <dgm:t>
        <a:bodyPr/>
        <a:lstStyle/>
        <a:p>
          <a:r>
            <a:rPr lang="en-US"/>
            <a:t>Φυσικοί παράγοντες (ξύλα,  πέτρες, ξένα σώματα)</a:t>
          </a:r>
        </a:p>
      </dgm:t>
    </dgm:pt>
    <dgm:pt modelId="{FB059829-DBB7-45B0-9BA9-02125992D16F}" type="parTrans" cxnId="{954537CA-FA35-45D8-882E-AAF8E5B1DA07}">
      <dgm:prSet/>
      <dgm:spPr/>
      <dgm:t>
        <a:bodyPr/>
        <a:lstStyle/>
        <a:p>
          <a:endParaRPr lang="en-US"/>
        </a:p>
      </dgm:t>
    </dgm:pt>
    <dgm:pt modelId="{DC18CF33-3833-421E-9F77-901E739B444B}" type="sibTrans" cxnId="{954537CA-FA35-45D8-882E-AAF8E5B1DA07}">
      <dgm:prSet/>
      <dgm:spPr/>
      <dgm:t>
        <a:bodyPr/>
        <a:lstStyle/>
        <a:p>
          <a:endParaRPr lang="en-US"/>
        </a:p>
      </dgm:t>
    </dgm:pt>
    <dgm:pt modelId="{07C16C89-49F5-4004-9837-0B75857B9178}">
      <dgm:prSet/>
      <dgm:spPr/>
      <dgm:t>
        <a:bodyPr/>
        <a:lstStyle/>
        <a:p>
          <a:r>
            <a:rPr lang="en-US" dirty="0"/>
            <a:t>Ουσίες π</a:t>
          </a:r>
          <a:r>
            <a:rPr lang="en-US" dirty="0" err="1"/>
            <a:t>ου</a:t>
          </a:r>
          <a:r>
            <a:rPr lang="en-US" dirty="0"/>
            <a:t> </a:t>
          </a:r>
          <a:r>
            <a:rPr lang="en-US" dirty="0" err="1"/>
            <a:t>μετ</a:t>
          </a:r>
          <a:r>
            <a:rPr lang="en-US" dirty="0"/>
            <a:t>αφέρονται  από την συσκευασία</a:t>
          </a:r>
        </a:p>
      </dgm:t>
    </dgm:pt>
    <dgm:pt modelId="{8A62DE38-3D22-41F0-A6F8-7728B58104A9}" type="parTrans" cxnId="{D30A8DBD-59E6-4C8A-A3FF-AD1C107A6589}">
      <dgm:prSet/>
      <dgm:spPr/>
      <dgm:t>
        <a:bodyPr/>
        <a:lstStyle/>
        <a:p>
          <a:endParaRPr lang="en-US"/>
        </a:p>
      </dgm:t>
    </dgm:pt>
    <dgm:pt modelId="{7569DCF6-A6C7-4172-A0C2-AD5C804A7DDA}" type="sibTrans" cxnId="{D30A8DBD-59E6-4C8A-A3FF-AD1C107A6589}">
      <dgm:prSet/>
      <dgm:spPr/>
      <dgm:t>
        <a:bodyPr/>
        <a:lstStyle/>
        <a:p>
          <a:endParaRPr lang="en-US"/>
        </a:p>
      </dgm:t>
    </dgm:pt>
    <dgm:pt modelId="{7150CA51-0C15-4B14-970F-427E34E57882}" type="pres">
      <dgm:prSet presAssocID="{1A00411F-9305-4DAB-88E6-7078B0336501}" presName="linear" presStyleCnt="0">
        <dgm:presLayoutVars>
          <dgm:animLvl val="lvl"/>
          <dgm:resizeHandles val="exact"/>
        </dgm:presLayoutVars>
      </dgm:prSet>
      <dgm:spPr/>
    </dgm:pt>
    <dgm:pt modelId="{82D514E0-6B64-4B75-B046-3589148EBF79}" type="pres">
      <dgm:prSet presAssocID="{2554EF52-96FD-4ACB-96DF-A279C49B71D8}" presName="parentText" presStyleLbl="node1" presStyleIdx="0" presStyleCnt="6" custScaleY="112285">
        <dgm:presLayoutVars>
          <dgm:chMax val="0"/>
          <dgm:bulletEnabled val="1"/>
        </dgm:presLayoutVars>
      </dgm:prSet>
      <dgm:spPr/>
    </dgm:pt>
    <dgm:pt modelId="{A034F1D9-9CD9-4CBB-809D-CEF3100723CD}" type="pres">
      <dgm:prSet presAssocID="{2554EF52-96FD-4ACB-96DF-A279C49B71D8}" presName="childText" presStyleLbl="revTx" presStyleIdx="0" presStyleCnt="1">
        <dgm:presLayoutVars>
          <dgm:bulletEnabled val="1"/>
        </dgm:presLayoutVars>
      </dgm:prSet>
      <dgm:spPr/>
    </dgm:pt>
    <dgm:pt modelId="{479B7EC5-1069-4B3D-BFC5-92F9CE4BDF4F}" type="pres">
      <dgm:prSet presAssocID="{81FDDBB1-3C74-479B-A1D4-91805F60118B}" presName="parentText" presStyleLbl="node1" presStyleIdx="1" presStyleCnt="6">
        <dgm:presLayoutVars>
          <dgm:chMax val="0"/>
          <dgm:bulletEnabled val="1"/>
        </dgm:presLayoutVars>
      </dgm:prSet>
      <dgm:spPr/>
    </dgm:pt>
    <dgm:pt modelId="{891A1CD4-5E30-4C5F-8061-7BD3B237EF04}" type="pres">
      <dgm:prSet presAssocID="{8F2991ED-E4BF-4312-9B85-2DC5BD91B135}" presName="spacer" presStyleCnt="0"/>
      <dgm:spPr/>
    </dgm:pt>
    <dgm:pt modelId="{8B3D8731-AEA4-46FE-A9B3-6619E2B3B8ED}" type="pres">
      <dgm:prSet presAssocID="{7306AF64-A5BC-46BE-972F-38B083939EA9}" presName="parentText" presStyleLbl="node1" presStyleIdx="2" presStyleCnt="6">
        <dgm:presLayoutVars>
          <dgm:chMax val="0"/>
          <dgm:bulletEnabled val="1"/>
        </dgm:presLayoutVars>
      </dgm:prSet>
      <dgm:spPr/>
    </dgm:pt>
    <dgm:pt modelId="{4011A708-C3CA-49BC-8594-62624B0DE7A2}" type="pres">
      <dgm:prSet presAssocID="{A36D36D9-0DCF-4FBE-B8E9-72A4DC4728EF}" presName="spacer" presStyleCnt="0"/>
      <dgm:spPr/>
    </dgm:pt>
    <dgm:pt modelId="{E36574E9-4383-471D-A094-22C11D49AC7F}" type="pres">
      <dgm:prSet presAssocID="{0C9806AB-4206-4E4D-A13F-7F506D85F448}" presName="parentText" presStyleLbl="node1" presStyleIdx="3" presStyleCnt="6">
        <dgm:presLayoutVars>
          <dgm:chMax val="0"/>
          <dgm:bulletEnabled val="1"/>
        </dgm:presLayoutVars>
      </dgm:prSet>
      <dgm:spPr/>
    </dgm:pt>
    <dgm:pt modelId="{B027DA79-1BDD-4FEB-AC27-A91A165F422C}" type="pres">
      <dgm:prSet presAssocID="{6A18A55C-165D-45AA-A970-8A858849EE5A}" presName="spacer" presStyleCnt="0"/>
      <dgm:spPr/>
    </dgm:pt>
    <dgm:pt modelId="{A4C0B8AA-5390-457D-9650-CE1DE6F0D63B}" type="pres">
      <dgm:prSet presAssocID="{CEDC5C88-8054-49CB-968B-6BDA0A47EDC7}" presName="parentText" presStyleLbl="node1" presStyleIdx="4" presStyleCnt="6">
        <dgm:presLayoutVars>
          <dgm:chMax val="0"/>
          <dgm:bulletEnabled val="1"/>
        </dgm:presLayoutVars>
      </dgm:prSet>
      <dgm:spPr/>
    </dgm:pt>
    <dgm:pt modelId="{EDDC24F7-AAB0-43B8-9BBE-92BF345EBEF0}" type="pres">
      <dgm:prSet presAssocID="{DC18CF33-3833-421E-9F77-901E739B444B}" presName="spacer" presStyleCnt="0"/>
      <dgm:spPr/>
    </dgm:pt>
    <dgm:pt modelId="{94BC9B8A-9A85-4CB5-B9FD-96D969CE085D}" type="pres">
      <dgm:prSet presAssocID="{07C16C89-49F5-4004-9837-0B75857B9178}" presName="parentText" presStyleLbl="node1" presStyleIdx="5" presStyleCnt="6">
        <dgm:presLayoutVars>
          <dgm:chMax val="0"/>
          <dgm:bulletEnabled val="1"/>
        </dgm:presLayoutVars>
      </dgm:prSet>
      <dgm:spPr/>
    </dgm:pt>
  </dgm:ptLst>
  <dgm:cxnLst>
    <dgm:cxn modelId="{01109A3C-24F1-4D86-B3EE-3F8EFC6EE665}" srcId="{2554EF52-96FD-4ACB-96DF-A279C49B71D8}" destId="{FE890FBB-EA79-4345-B608-C09E6A261F38}" srcOrd="0" destOrd="0" parTransId="{11072F6A-990B-4DAF-9270-5D1522AFADE4}" sibTransId="{C81F70EE-8540-44DC-AF11-C1AADD3159AC}"/>
    <dgm:cxn modelId="{424ADA3D-CE1C-4DF6-A7B8-8E0E22DCC9C2}" type="presOf" srcId="{07C16C89-49F5-4004-9837-0B75857B9178}" destId="{94BC9B8A-9A85-4CB5-B9FD-96D969CE085D}" srcOrd="0" destOrd="0" presId="urn:microsoft.com/office/officeart/2005/8/layout/vList2"/>
    <dgm:cxn modelId="{9C93675C-E195-43A0-94C8-B76A11DA9EBA}" type="presOf" srcId="{7306AF64-A5BC-46BE-972F-38B083939EA9}" destId="{8B3D8731-AEA4-46FE-A9B3-6619E2B3B8ED}" srcOrd="0" destOrd="0" presId="urn:microsoft.com/office/officeart/2005/8/layout/vList2"/>
    <dgm:cxn modelId="{9EFA8448-4074-4DA7-A50F-67A9E69194C8}" srcId="{1A00411F-9305-4DAB-88E6-7078B0336501}" destId="{7306AF64-A5BC-46BE-972F-38B083939EA9}" srcOrd="2" destOrd="0" parTransId="{283DE513-49BA-4B69-A46C-282794B76001}" sibTransId="{A36D36D9-0DCF-4FBE-B8E9-72A4DC4728EF}"/>
    <dgm:cxn modelId="{3EE1B64E-BFFC-4626-9F03-716CDEA4DEFD}" type="presOf" srcId="{81FDDBB1-3C74-479B-A1D4-91805F60118B}" destId="{479B7EC5-1069-4B3D-BFC5-92F9CE4BDF4F}" srcOrd="0" destOrd="0" presId="urn:microsoft.com/office/officeart/2005/8/layout/vList2"/>
    <dgm:cxn modelId="{AF52DA7F-D894-40CF-A44B-79F8915C66E6}" srcId="{1A00411F-9305-4DAB-88E6-7078B0336501}" destId="{81FDDBB1-3C74-479B-A1D4-91805F60118B}" srcOrd="1" destOrd="0" parTransId="{5EC4F41D-354F-4075-AF16-A5DEDD3C6D9A}" sibTransId="{8F2991ED-E4BF-4312-9B85-2DC5BD91B135}"/>
    <dgm:cxn modelId="{B0C55982-E71D-4B5E-A259-129FC59C939F}" type="presOf" srcId="{0C9806AB-4206-4E4D-A13F-7F506D85F448}" destId="{E36574E9-4383-471D-A094-22C11D49AC7F}" srcOrd="0" destOrd="0" presId="urn:microsoft.com/office/officeart/2005/8/layout/vList2"/>
    <dgm:cxn modelId="{E672A3A2-07D0-4937-84FD-FF978FB68AC5}" type="presOf" srcId="{2554EF52-96FD-4ACB-96DF-A279C49B71D8}" destId="{82D514E0-6B64-4B75-B046-3589148EBF79}" srcOrd="0" destOrd="0" presId="urn:microsoft.com/office/officeart/2005/8/layout/vList2"/>
    <dgm:cxn modelId="{DD119FA9-13D2-4BA1-B5C7-AC2C45D7BA16}" type="presOf" srcId="{FE890FBB-EA79-4345-B608-C09E6A261F38}" destId="{A034F1D9-9CD9-4CBB-809D-CEF3100723CD}" srcOrd="0" destOrd="0" presId="urn:microsoft.com/office/officeart/2005/8/layout/vList2"/>
    <dgm:cxn modelId="{44F5CEAB-4484-4A4C-B525-A3AE764F36E0}" type="presOf" srcId="{CEDC5C88-8054-49CB-968B-6BDA0A47EDC7}" destId="{A4C0B8AA-5390-457D-9650-CE1DE6F0D63B}" srcOrd="0" destOrd="0" presId="urn:microsoft.com/office/officeart/2005/8/layout/vList2"/>
    <dgm:cxn modelId="{D30A8DBD-59E6-4C8A-A3FF-AD1C107A6589}" srcId="{1A00411F-9305-4DAB-88E6-7078B0336501}" destId="{07C16C89-49F5-4004-9837-0B75857B9178}" srcOrd="5" destOrd="0" parTransId="{8A62DE38-3D22-41F0-A6F8-7728B58104A9}" sibTransId="{7569DCF6-A6C7-4172-A0C2-AD5C804A7DDA}"/>
    <dgm:cxn modelId="{A786CDBE-2148-4682-840D-421AE00924C5}" srcId="{1A00411F-9305-4DAB-88E6-7078B0336501}" destId="{0C9806AB-4206-4E4D-A13F-7F506D85F448}" srcOrd="3" destOrd="0" parTransId="{D6264122-DA7B-433B-8D84-750C38E57116}" sibTransId="{6A18A55C-165D-45AA-A970-8A858849EE5A}"/>
    <dgm:cxn modelId="{954537CA-FA35-45D8-882E-AAF8E5B1DA07}" srcId="{1A00411F-9305-4DAB-88E6-7078B0336501}" destId="{CEDC5C88-8054-49CB-968B-6BDA0A47EDC7}" srcOrd="4" destOrd="0" parTransId="{FB059829-DBB7-45B0-9BA9-02125992D16F}" sibTransId="{DC18CF33-3833-421E-9F77-901E739B444B}"/>
    <dgm:cxn modelId="{4DFFE6CB-282E-41E8-9FD3-62BF9C662339}" type="presOf" srcId="{1A00411F-9305-4DAB-88E6-7078B0336501}" destId="{7150CA51-0C15-4B14-970F-427E34E57882}" srcOrd="0" destOrd="0" presId="urn:microsoft.com/office/officeart/2005/8/layout/vList2"/>
    <dgm:cxn modelId="{97ADF6E5-D148-4EA6-A978-38B9DE9249FE}" srcId="{1A00411F-9305-4DAB-88E6-7078B0336501}" destId="{2554EF52-96FD-4ACB-96DF-A279C49B71D8}" srcOrd="0" destOrd="0" parTransId="{1389EBD9-C3D1-4C73-A9CE-F5FB924E88F0}" sibTransId="{A1DDDB1A-2AA2-4132-8848-3596C2B12DB5}"/>
    <dgm:cxn modelId="{FB7832A5-05FE-4ECC-8000-C46436AB52DD}" type="presParOf" srcId="{7150CA51-0C15-4B14-970F-427E34E57882}" destId="{82D514E0-6B64-4B75-B046-3589148EBF79}" srcOrd="0" destOrd="0" presId="urn:microsoft.com/office/officeart/2005/8/layout/vList2"/>
    <dgm:cxn modelId="{7D1EB8D3-E203-4CA8-A900-A513184BC593}" type="presParOf" srcId="{7150CA51-0C15-4B14-970F-427E34E57882}" destId="{A034F1D9-9CD9-4CBB-809D-CEF3100723CD}" srcOrd="1" destOrd="0" presId="urn:microsoft.com/office/officeart/2005/8/layout/vList2"/>
    <dgm:cxn modelId="{9CEE695C-619A-444D-AD15-86E10F10C776}" type="presParOf" srcId="{7150CA51-0C15-4B14-970F-427E34E57882}" destId="{479B7EC5-1069-4B3D-BFC5-92F9CE4BDF4F}" srcOrd="2" destOrd="0" presId="urn:microsoft.com/office/officeart/2005/8/layout/vList2"/>
    <dgm:cxn modelId="{6C74D40E-D7E8-4FBC-BB6E-831A9A6698F6}" type="presParOf" srcId="{7150CA51-0C15-4B14-970F-427E34E57882}" destId="{891A1CD4-5E30-4C5F-8061-7BD3B237EF04}" srcOrd="3" destOrd="0" presId="urn:microsoft.com/office/officeart/2005/8/layout/vList2"/>
    <dgm:cxn modelId="{16CE9437-60CC-4B63-A9D4-698E09D5C58E}" type="presParOf" srcId="{7150CA51-0C15-4B14-970F-427E34E57882}" destId="{8B3D8731-AEA4-46FE-A9B3-6619E2B3B8ED}" srcOrd="4" destOrd="0" presId="urn:microsoft.com/office/officeart/2005/8/layout/vList2"/>
    <dgm:cxn modelId="{EB3DEA80-25C1-4095-BB81-D0AB027FD190}" type="presParOf" srcId="{7150CA51-0C15-4B14-970F-427E34E57882}" destId="{4011A708-C3CA-49BC-8594-62624B0DE7A2}" srcOrd="5" destOrd="0" presId="urn:microsoft.com/office/officeart/2005/8/layout/vList2"/>
    <dgm:cxn modelId="{003589C5-3F0E-4A82-A508-2C17D4D67E8C}" type="presParOf" srcId="{7150CA51-0C15-4B14-970F-427E34E57882}" destId="{E36574E9-4383-471D-A094-22C11D49AC7F}" srcOrd="6" destOrd="0" presId="urn:microsoft.com/office/officeart/2005/8/layout/vList2"/>
    <dgm:cxn modelId="{0C6C7293-5452-418C-817D-7CB08C2B3432}" type="presParOf" srcId="{7150CA51-0C15-4B14-970F-427E34E57882}" destId="{B027DA79-1BDD-4FEB-AC27-A91A165F422C}" srcOrd="7" destOrd="0" presId="urn:microsoft.com/office/officeart/2005/8/layout/vList2"/>
    <dgm:cxn modelId="{9388BD9D-7D30-4EEF-8374-18910E824AB8}" type="presParOf" srcId="{7150CA51-0C15-4B14-970F-427E34E57882}" destId="{A4C0B8AA-5390-457D-9650-CE1DE6F0D63B}" srcOrd="8" destOrd="0" presId="urn:microsoft.com/office/officeart/2005/8/layout/vList2"/>
    <dgm:cxn modelId="{993130B6-7392-4E09-B2F4-08007140226B}" type="presParOf" srcId="{7150CA51-0C15-4B14-970F-427E34E57882}" destId="{EDDC24F7-AAB0-43B8-9BBE-92BF345EBEF0}" srcOrd="9" destOrd="0" presId="urn:microsoft.com/office/officeart/2005/8/layout/vList2"/>
    <dgm:cxn modelId="{2D9B9DD9-5D50-4263-AA63-77B67EE93BBC}" type="presParOf" srcId="{7150CA51-0C15-4B14-970F-427E34E57882}" destId="{94BC9B8A-9A85-4CB5-B9FD-96D969CE085D}"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9C5EAA-B1C4-4A7D-BFC9-5CCA4C790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4AA53-5766-4849-A060-A0DE8B7C9B3E}">
      <dgm:prSet/>
      <dgm:spPr/>
      <dgm:t>
        <a:bodyPr/>
        <a:lstStyle/>
        <a:p>
          <a:r>
            <a:rPr lang="en-US" b="1" dirty="0" err="1"/>
            <a:t>Αντίθετ</a:t>
          </a:r>
          <a:r>
            <a:rPr lang="en-US" b="1" dirty="0"/>
            <a:t>α οι τροφιμογενείς λοιμώξεις είναι πολύ  σοβαρότερες και πιο επικίνδυνες για</a:t>
          </a:r>
          <a:r>
            <a:rPr lang="el-GR" b="1" dirty="0"/>
            <a:t> </a:t>
          </a:r>
        </a:p>
        <a:p>
          <a:r>
            <a:rPr lang="el-GR" b="1" dirty="0"/>
            <a:t>βρέφη,</a:t>
          </a:r>
          <a:endParaRPr lang="en-US" b="1" dirty="0"/>
        </a:p>
        <a:p>
          <a:r>
            <a:rPr lang="el-GR" b="1" dirty="0"/>
            <a:t> μικρά παιδιά</a:t>
          </a:r>
        </a:p>
        <a:p>
          <a:r>
            <a:rPr lang="el-GR" b="1" dirty="0"/>
            <a:t>εγκύους</a:t>
          </a:r>
          <a:endParaRPr lang="en-US" b="1" dirty="0"/>
        </a:p>
        <a:p>
          <a:r>
            <a:rPr lang="el-GR" b="1" dirty="0"/>
            <a:t>ηλικιωμένα </a:t>
          </a:r>
        </a:p>
        <a:p>
          <a:r>
            <a:rPr lang="el-GR" b="1" dirty="0" err="1"/>
            <a:t>ανοσοκατασταλμένα</a:t>
          </a:r>
          <a:r>
            <a:rPr lang="el-GR" b="1" dirty="0"/>
            <a:t> άτομα</a:t>
          </a:r>
        </a:p>
        <a:p>
          <a:r>
            <a:rPr lang="en-US" b="1" dirty="0"/>
            <a:t>Σε α</a:t>
          </a:r>
          <a:r>
            <a:rPr lang="en-US" b="1" dirty="0" err="1"/>
            <a:t>υτές</a:t>
          </a:r>
          <a:r>
            <a:rPr lang="en-US" b="1" dirty="0"/>
            <a:t> </a:t>
          </a:r>
          <a:r>
            <a:rPr lang="en-US" b="1" dirty="0" err="1"/>
            <a:t>τις</a:t>
          </a:r>
          <a:r>
            <a:rPr lang="en-US" b="1" dirty="0"/>
            <a:t> </a:t>
          </a:r>
          <a:r>
            <a:rPr lang="en-US" b="1" dirty="0" err="1"/>
            <a:t>ομάδες</a:t>
          </a:r>
          <a:r>
            <a:rPr lang="en-US" b="1" dirty="0"/>
            <a:t> τα </a:t>
          </a:r>
          <a:r>
            <a:rPr lang="en-US" b="1" dirty="0" err="1"/>
            <a:t>συμ</a:t>
          </a:r>
          <a:r>
            <a:rPr lang="en-US" b="1" dirty="0"/>
            <a:t>πτώματα είναι  βαρύτερα και η διάρκεια της λοίμωξης  μεγαλύτερη, ενώ συχνά απειλείται και η ζωή του  ασθενούς.</a:t>
          </a:r>
        </a:p>
        <a:p>
          <a:endParaRPr lang="en-US" dirty="0"/>
        </a:p>
      </dgm:t>
    </dgm:pt>
    <dgm:pt modelId="{CF7EBC62-3D60-4ECA-ADC0-A3A4ECF2F8B6}" type="parTrans" cxnId="{A804304B-563D-457F-A882-7392FE3FA726}">
      <dgm:prSet/>
      <dgm:spPr/>
      <dgm:t>
        <a:bodyPr/>
        <a:lstStyle/>
        <a:p>
          <a:endParaRPr lang="en-US"/>
        </a:p>
      </dgm:t>
    </dgm:pt>
    <dgm:pt modelId="{F5937916-B039-4701-990E-2B22235118AC}" type="sibTrans" cxnId="{A804304B-563D-457F-A882-7392FE3FA726}">
      <dgm:prSet/>
      <dgm:spPr/>
      <dgm:t>
        <a:bodyPr/>
        <a:lstStyle/>
        <a:p>
          <a:endParaRPr lang="en-US"/>
        </a:p>
      </dgm:t>
    </dgm:pt>
    <dgm:pt modelId="{6038784B-7DEF-4DA9-A577-7E7A188C7DC8}" type="pres">
      <dgm:prSet presAssocID="{519C5EAA-B1C4-4A7D-BFC9-5CCA4C790720}" presName="linear" presStyleCnt="0">
        <dgm:presLayoutVars>
          <dgm:animLvl val="lvl"/>
          <dgm:resizeHandles val="exact"/>
        </dgm:presLayoutVars>
      </dgm:prSet>
      <dgm:spPr/>
    </dgm:pt>
    <dgm:pt modelId="{23BF20AC-3B32-43B8-978B-4AB47324BF57}" type="pres">
      <dgm:prSet presAssocID="{0D44AA53-5766-4849-A060-A0DE8B7C9B3E}" presName="parentText" presStyleLbl="node1" presStyleIdx="0" presStyleCnt="1">
        <dgm:presLayoutVars>
          <dgm:chMax val="0"/>
          <dgm:bulletEnabled val="1"/>
        </dgm:presLayoutVars>
      </dgm:prSet>
      <dgm:spPr/>
    </dgm:pt>
  </dgm:ptLst>
  <dgm:cxnLst>
    <dgm:cxn modelId="{A8F70326-2CB0-4F5B-885A-4CFEAEF9030D}" type="presOf" srcId="{519C5EAA-B1C4-4A7D-BFC9-5CCA4C790720}" destId="{6038784B-7DEF-4DA9-A577-7E7A188C7DC8}" srcOrd="0" destOrd="0" presId="urn:microsoft.com/office/officeart/2005/8/layout/vList2"/>
    <dgm:cxn modelId="{A804304B-563D-457F-A882-7392FE3FA726}" srcId="{519C5EAA-B1C4-4A7D-BFC9-5CCA4C790720}" destId="{0D44AA53-5766-4849-A060-A0DE8B7C9B3E}" srcOrd="0" destOrd="0" parTransId="{CF7EBC62-3D60-4ECA-ADC0-A3A4ECF2F8B6}" sibTransId="{F5937916-B039-4701-990E-2B22235118AC}"/>
    <dgm:cxn modelId="{44F7B686-AAD9-4611-901C-AA5CEBC0E59A}" type="presOf" srcId="{0D44AA53-5766-4849-A060-A0DE8B7C9B3E}" destId="{23BF20AC-3B32-43B8-978B-4AB47324BF57}" srcOrd="0" destOrd="0" presId="urn:microsoft.com/office/officeart/2005/8/layout/vList2"/>
    <dgm:cxn modelId="{9B935289-9056-4402-ABD5-D023AFDC9B48}" type="presParOf" srcId="{6038784B-7DEF-4DA9-A577-7E7A188C7DC8}" destId="{23BF20AC-3B32-43B8-978B-4AB47324BF5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DAC6BB-D7DD-4B1B-BB5C-EA67FCE561B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488D749-C012-4F43-965A-6FAF3F067C6F}">
      <dgm:prSet/>
      <dgm:spPr/>
      <dgm:t>
        <a:bodyPr/>
        <a:lstStyle/>
        <a:p>
          <a:r>
            <a:rPr lang="el-GR" b="0" i="0" dirty="0"/>
            <a:t>Σ</a:t>
          </a:r>
          <a:r>
            <a:rPr lang="en-US" b="0" i="0" dirty="0"/>
            <a:t>οβα</a:t>
          </a:r>
          <a:r>
            <a:rPr lang="en-US" b="0" i="0" dirty="0" err="1"/>
            <a:t>ρότητ</a:t>
          </a:r>
          <a:r>
            <a:rPr lang="en-US" b="0" i="0" dirty="0"/>
            <a:t>α τροφιμογενούς νόσου</a:t>
          </a:r>
          <a:endParaRPr lang="en-US" dirty="0"/>
        </a:p>
      </dgm:t>
    </dgm:pt>
    <dgm:pt modelId="{D0A0800A-557A-45CA-9C9A-DD23F25364B2}" type="parTrans" cxnId="{73B8DEB0-4448-48E1-9538-12DD982D0F46}">
      <dgm:prSet/>
      <dgm:spPr/>
      <dgm:t>
        <a:bodyPr/>
        <a:lstStyle/>
        <a:p>
          <a:endParaRPr lang="en-US"/>
        </a:p>
      </dgm:t>
    </dgm:pt>
    <dgm:pt modelId="{607776CA-D1FC-4DB1-A625-4ADD0B9974F1}" type="sibTrans" cxnId="{73B8DEB0-4448-48E1-9538-12DD982D0F46}">
      <dgm:prSet/>
      <dgm:spPr/>
      <dgm:t>
        <a:bodyPr/>
        <a:lstStyle/>
        <a:p>
          <a:endParaRPr lang="en-US"/>
        </a:p>
      </dgm:t>
    </dgm:pt>
    <dgm:pt modelId="{A180F65C-B6D1-4F8E-A2EF-037EDD882884}" type="pres">
      <dgm:prSet presAssocID="{FCDAC6BB-D7DD-4B1B-BB5C-EA67FCE561B9}" presName="CompostProcess" presStyleCnt="0">
        <dgm:presLayoutVars>
          <dgm:dir/>
          <dgm:resizeHandles val="exact"/>
        </dgm:presLayoutVars>
      </dgm:prSet>
      <dgm:spPr/>
    </dgm:pt>
    <dgm:pt modelId="{3C970D99-A7F1-4F7D-BA25-B7A802D177F0}" type="pres">
      <dgm:prSet presAssocID="{FCDAC6BB-D7DD-4B1B-BB5C-EA67FCE561B9}" presName="arrow" presStyleLbl="bgShp" presStyleIdx="0" presStyleCnt="1"/>
      <dgm:spPr/>
    </dgm:pt>
    <dgm:pt modelId="{3BE6377D-F4FD-4A54-A2B6-10F30525363B}" type="pres">
      <dgm:prSet presAssocID="{FCDAC6BB-D7DD-4B1B-BB5C-EA67FCE561B9}" presName="linearProcess" presStyleCnt="0"/>
      <dgm:spPr/>
    </dgm:pt>
    <dgm:pt modelId="{B11F0413-D70C-4587-958D-149FBB64FB88}" type="pres">
      <dgm:prSet presAssocID="{8488D749-C012-4F43-965A-6FAF3F067C6F}" presName="textNode" presStyleLbl="node1" presStyleIdx="0" presStyleCnt="1">
        <dgm:presLayoutVars>
          <dgm:bulletEnabled val="1"/>
        </dgm:presLayoutVars>
      </dgm:prSet>
      <dgm:spPr/>
    </dgm:pt>
  </dgm:ptLst>
  <dgm:cxnLst>
    <dgm:cxn modelId="{73EE9A2B-49B8-4402-8D15-6E03E5D4A52A}" type="presOf" srcId="{FCDAC6BB-D7DD-4B1B-BB5C-EA67FCE561B9}" destId="{A180F65C-B6D1-4F8E-A2EF-037EDD882884}" srcOrd="0" destOrd="0" presId="urn:microsoft.com/office/officeart/2005/8/layout/hProcess9"/>
    <dgm:cxn modelId="{73B8DEB0-4448-48E1-9538-12DD982D0F46}" srcId="{FCDAC6BB-D7DD-4B1B-BB5C-EA67FCE561B9}" destId="{8488D749-C012-4F43-965A-6FAF3F067C6F}" srcOrd="0" destOrd="0" parTransId="{D0A0800A-557A-45CA-9C9A-DD23F25364B2}" sibTransId="{607776CA-D1FC-4DB1-A625-4ADD0B9974F1}"/>
    <dgm:cxn modelId="{58A8E4DB-E00B-44CC-8367-D9D9B49D9E64}" type="presOf" srcId="{8488D749-C012-4F43-965A-6FAF3F067C6F}" destId="{B11F0413-D70C-4587-958D-149FBB64FB88}" srcOrd="0" destOrd="0" presId="urn:microsoft.com/office/officeart/2005/8/layout/hProcess9"/>
    <dgm:cxn modelId="{CCC3F82F-4074-4B5A-95C7-173BF459DFFE}" type="presParOf" srcId="{A180F65C-B6D1-4F8E-A2EF-037EDD882884}" destId="{3C970D99-A7F1-4F7D-BA25-B7A802D177F0}" srcOrd="0" destOrd="0" presId="urn:microsoft.com/office/officeart/2005/8/layout/hProcess9"/>
    <dgm:cxn modelId="{9A6FE8F8-CA03-4876-B827-E864A9346384}" type="presParOf" srcId="{A180F65C-B6D1-4F8E-A2EF-037EDD882884}" destId="{3BE6377D-F4FD-4A54-A2B6-10F30525363B}" srcOrd="1" destOrd="0" presId="urn:microsoft.com/office/officeart/2005/8/layout/hProcess9"/>
    <dgm:cxn modelId="{C3DAE345-B873-43F3-A2CE-0C7A12BAE502}" type="presParOf" srcId="{3BE6377D-F4FD-4A54-A2B6-10F30525363B}" destId="{B11F0413-D70C-4587-958D-149FBB64FB88}"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270C09-88C3-4BF8-A330-A8743FE4AB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D949F7-5857-4741-89E3-C1D0DB1D51DD}">
      <dgm:prSet/>
      <dgm:spPr/>
      <dgm:t>
        <a:bodyPr/>
        <a:lstStyle/>
        <a:p>
          <a:r>
            <a:rPr lang="en-US"/>
            <a:t>Ασυμπτωματική</a:t>
          </a:r>
        </a:p>
      </dgm:t>
    </dgm:pt>
    <dgm:pt modelId="{BFF13E4A-7810-446B-A75F-CE38E5236CCD}" type="parTrans" cxnId="{9B1A9C04-6883-4D69-BB20-5B8FC8E640EE}">
      <dgm:prSet/>
      <dgm:spPr/>
      <dgm:t>
        <a:bodyPr/>
        <a:lstStyle/>
        <a:p>
          <a:endParaRPr lang="en-US"/>
        </a:p>
      </dgm:t>
    </dgm:pt>
    <dgm:pt modelId="{6DC125A1-626F-4121-A326-D4B35B1617FE}" type="sibTrans" cxnId="{9B1A9C04-6883-4D69-BB20-5B8FC8E640EE}">
      <dgm:prSet/>
      <dgm:spPr/>
      <dgm:t>
        <a:bodyPr/>
        <a:lstStyle/>
        <a:p>
          <a:endParaRPr lang="en-US"/>
        </a:p>
      </dgm:t>
    </dgm:pt>
    <dgm:pt modelId="{C687120A-26C7-44FE-AF24-BC2DA5D34921}">
      <dgm:prSet/>
      <dgm:spPr/>
      <dgm:t>
        <a:bodyPr/>
        <a:lstStyle/>
        <a:p>
          <a:r>
            <a:rPr lang="en-US"/>
            <a:t>Ήπια νόσος</a:t>
          </a:r>
        </a:p>
      </dgm:t>
    </dgm:pt>
    <dgm:pt modelId="{8185A158-ED3B-469B-AE5E-EAB32D02AA4C}" type="parTrans" cxnId="{9615E3EC-E167-4707-B093-872310EB659A}">
      <dgm:prSet/>
      <dgm:spPr/>
      <dgm:t>
        <a:bodyPr/>
        <a:lstStyle/>
        <a:p>
          <a:endParaRPr lang="en-US"/>
        </a:p>
      </dgm:t>
    </dgm:pt>
    <dgm:pt modelId="{DE87ECC4-78C5-4D1B-BA72-52DCD529D99E}" type="sibTrans" cxnId="{9615E3EC-E167-4707-B093-872310EB659A}">
      <dgm:prSet/>
      <dgm:spPr/>
      <dgm:t>
        <a:bodyPr/>
        <a:lstStyle/>
        <a:p>
          <a:endParaRPr lang="en-US"/>
        </a:p>
      </dgm:t>
    </dgm:pt>
    <dgm:pt modelId="{8B7BC46A-B0A2-4B19-B835-12D1AA46D6B6}">
      <dgm:prSet/>
      <dgm:spPr/>
      <dgm:t>
        <a:bodyPr/>
        <a:lstStyle/>
        <a:p>
          <a:r>
            <a:rPr lang="en-US"/>
            <a:t>Σοβαρή νόσος</a:t>
          </a:r>
        </a:p>
      </dgm:t>
    </dgm:pt>
    <dgm:pt modelId="{5A33BA85-2889-441E-82A7-A1661503388F}" type="parTrans" cxnId="{5B8FE747-B455-4CF0-8D3A-5649F88C2A64}">
      <dgm:prSet/>
      <dgm:spPr/>
      <dgm:t>
        <a:bodyPr/>
        <a:lstStyle/>
        <a:p>
          <a:endParaRPr lang="en-US"/>
        </a:p>
      </dgm:t>
    </dgm:pt>
    <dgm:pt modelId="{3C9236AC-17ED-4D45-BA00-28BF3B3CC2DC}" type="sibTrans" cxnId="{5B8FE747-B455-4CF0-8D3A-5649F88C2A64}">
      <dgm:prSet/>
      <dgm:spPr/>
      <dgm:t>
        <a:bodyPr/>
        <a:lstStyle/>
        <a:p>
          <a:endParaRPr lang="en-US"/>
        </a:p>
      </dgm:t>
    </dgm:pt>
    <dgm:pt modelId="{6B4F694A-908A-4E80-B8B0-6A25D17CB1B6}">
      <dgm:prSet/>
      <dgm:spPr/>
      <dgm:t>
        <a:bodyPr/>
        <a:lstStyle/>
        <a:p>
          <a:r>
            <a:rPr lang="en-US"/>
            <a:t>Θάνατος</a:t>
          </a:r>
        </a:p>
      </dgm:t>
    </dgm:pt>
    <dgm:pt modelId="{987D018A-7A85-447B-B1AD-2BE470919B44}" type="parTrans" cxnId="{97CC59AF-C9D8-425C-81E0-FE5325813219}">
      <dgm:prSet/>
      <dgm:spPr/>
      <dgm:t>
        <a:bodyPr/>
        <a:lstStyle/>
        <a:p>
          <a:endParaRPr lang="en-US"/>
        </a:p>
      </dgm:t>
    </dgm:pt>
    <dgm:pt modelId="{D20F61D2-C316-4362-AC73-CCAEC9A6B47F}" type="sibTrans" cxnId="{97CC59AF-C9D8-425C-81E0-FE5325813219}">
      <dgm:prSet/>
      <dgm:spPr/>
      <dgm:t>
        <a:bodyPr/>
        <a:lstStyle/>
        <a:p>
          <a:endParaRPr lang="en-US"/>
        </a:p>
      </dgm:t>
    </dgm:pt>
    <dgm:pt modelId="{BE8660AF-DB6F-4CD2-8091-FC8C435ABF05}" type="pres">
      <dgm:prSet presAssocID="{4F270C09-88C3-4BF8-A330-A8743FE4ABF9}" presName="linear" presStyleCnt="0">
        <dgm:presLayoutVars>
          <dgm:animLvl val="lvl"/>
          <dgm:resizeHandles val="exact"/>
        </dgm:presLayoutVars>
      </dgm:prSet>
      <dgm:spPr/>
    </dgm:pt>
    <dgm:pt modelId="{7B33FD4A-00D5-4349-8BA5-5763ADA62F1E}" type="pres">
      <dgm:prSet presAssocID="{15D949F7-5857-4741-89E3-C1D0DB1D51DD}" presName="parentText" presStyleLbl="node1" presStyleIdx="0" presStyleCnt="4">
        <dgm:presLayoutVars>
          <dgm:chMax val="0"/>
          <dgm:bulletEnabled val="1"/>
        </dgm:presLayoutVars>
      </dgm:prSet>
      <dgm:spPr/>
    </dgm:pt>
    <dgm:pt modelId="{08938D9F-E53B-4BCD-9E34-B347AB7FC5E0}" type="pres">
      <dgm:prSet presAssocID="{6DC125A1-626F-4121-A326-D4B35B1617FE}" presName="spacer" presStyleCnt="0"/>
      <dgm:spPr/>
    </dgm:pt>
    <dgm:pt modelId="{AAB3F4FD-5BAC-4061-8268-C9E99B7F7090}" type="pres">
      <dgm:prSet presAssocID="{C687120A-26C7-44FE-AF24-BC2DA5D34921}" presName="parentText" presStyleLbl="node1" presStyleIdx="1" presStyleCnt="4">
        <dgm:presLayoutVars>
          <dgm:chMax val="0"/>
          <dgm:bulletEnabled val="1"/>
        </dgm:presLayoutVars>
      </dgm:prSet>
      <dgm:spPr/>
    </dgm:pt>
    <dgm:pt modelId="{02273A7B-1BB2-4D20-A5C6-14CE07391CD4}" type="pres">
      <dgm:prSet presAssocID="{DE87ECC4-78C5-4D1B-BA72-52DCD529D99E}" presName="spacer" presStyleCnt="0"/>
      <dgm:spPr/>
    </dgm:pt>
    <dgm:pt modelId="{9AB05DC3-D186-451A-9B19-4F23A564C1B2}" type="pres">
      <dgm:prSet presAssocID="{8B7BC46A-B0A2-4B19-B835-12D1AA46D6B6}" presName="parentText" presStyleLbl="node1" presStyleIdx="2" presStyleCnt="4">
        <dgm:presLayoutVars>
          <dgm:chMax val="0"/>
          <dgm:bulletEnabled val="1"/>
        </dgm:presLayoutVars>
      </dgm:prSet>
      <dgm:spPr/>
    </dgm:pt>
    <dgm:pt modelId="{948A05CF-20C6-4A76-8120-48F36D3435C9}" type="pres">
      <dgm:prSet presAssocID="{3C9236AC-17ED-4D45-BA00-28BF3B3CC2DC}" presName="spacer" presStyleCnt="0"/>
      <dgm:spPr/>
    </dgm:pt>
    <dgm:pt modelId="{36940440-90A7-4ABA-AFEE-03D3E4ED2581}" type="pres">
      <dgm:prSet presAssocID="{6B4F694A-908A-4E80-B8B0-6A25D17CB1B6}" presName="parentText" presStyleLbl="node1" presStyleIdx="3" presStyleCnt="4">
        <dgm:presLayoutVars>
          <dgm:chMax val="0"/>
          <dgm:bulletEnabled val="1"/>
        </dgm:presLayoutVars>
      </dgm:prSet>
      <dgm:spPr/>
    </dgm:pt>
  </dgm:ptLst>
  <dgm:cxnLst>
    <dgm:cxn modelId="{9B1A9C04-6883-4D69-BB20-5B8FC8E640EE}" srcId="{4F270C09-88C3-4BF8-A330-A8743FE4ABF9}" destId="{15D949F7-5857-4741-89E3-C1D0DB1D51DD}" srcOrd="0" destOrd="0" parTransId="{BFF13E4A-7810-446B-A75F-CE38E5236CCD}" sibTransId="{6DC125A1-626F-4121-A326-D4B35B1617FE}"/>
    <dgm:cxn modelId="{D19C3D1B-B321-4525-BB04-FBBD47FB6516}" type="presOf" srcId="{15D949F7-5857-4741-89E3-C1D0DB1D51DD}" destId="{7B33FD4A-00D5-4349-8BA5-5763ADA62F1E}" srcOrd="0" destOrd="0" presId="urn:microsoft.com/office/officeart/2005/8/layout/vList2"/>
    <dgm:cxn modelId="{07B78B23-402C-4683-9230-1C0654EE6289}" type="presOf" srcId="{8B7BC46A-B0A2-4B19-B835-12D1AA46D6B6}" destId="{9AB05DC3-D186-451A-9B19-4F23A564C1B2}" srcOrd="0" destOrd="0" presId="urn:microsoft.com/office/officeart/2005/8/layout/vList2"/>
    <dgm:cxn modelId="{41B36530-7787-43E5-BADF-994D6C4C75B8}" type="presOf" srcId="{6B4F694A-908A-4E80-B8B0-6A25D17CB1B6}" destId="{36940440-90A7-4ABA-AFEE-03D3E4ED2581}" srcOrd="0" destOrd="0" presId="urn:microsoft.com/office/officeart/2005/8/layout/vList2"/>
    <dgm:cxn modelId="{8290CB66-5065-45D9-817D-963FD8894BDD}" type="presOf" srcId="{C687120A-26C7-44FE-AF24-BC2DA5D34921}" destId="{AAB3F4FD-5BAC-4061-8268-C9E99B7F7090}" srcOrd="0" destOrd="0" presId="urn:microsoft.com/office/officeart/2005/8/layout/vList2"/>
    <dgm:cxn modelId="{5B8FE747-B455-4CF0-8D3A-5649F88C2A64}" srcId="{4F270C09-88C3-4BF8-A330-A8743FE4ABF9}" destId="{8B7BC46A-B0A2-4B19-B835-12D1AA46D6B6}" srcOrd="2" destOrd="0" parTransId="{5A33BA85-2889-441E-82A7-A1661503388F}" sibTransId="{3C9236AC-17ED-4D45-BA00-28BF3B3CC2DC}"/>
    <dgm:cxn modelId="{97CC59AF-C9D8-425C-81E0-FE5325813219}" srcId="{4F270C09-88C3-4BF8-A330-A8743FE4ABF9}" destId="{6B4F694A-908A-4E80-B8B0-6A25D17CB1B6}" srcOrd="3" destOrd="0" parTransId="{987D018A-7A85-447B-B1AD-2BE470919B44}" sibTransId="{D20F61D2-C316-4362-AC73-CCAEC9A6B47F}"/>
    <dgm:cxn modelId="{0931F0B9-65AA-48CF-8BC2-CB1AF3B37950}" type="presOf" srcId="{4F270C09-88C3-4BF8-A330-A8743FE4ABF9}" destId="{BE8660AF-DB6F-4CD2-8091-FC8C435ABF05}" srcOrd="0" destOrd="0" presId="urn:microsoft.com/office/officeart/2005/8/layout/vList2"/>
    <dgm:cxn modelId="{9615E3EC-E167-4707-B093-872310EB659A}" srcId="{4F270C09-88C3-4BF8-A330-A8743FE4ABF9}" destId="{C687120A-26C7-44FE-AF24-BC2DA5D34921}" srcOrd="1" destOrd="0" parTransId="{8185A158-ED3B-469B-AE5E-EAB32D02AA4C}" sibTransId="{DE87ECC4-78C5-4D1B-BA72-52DCD529D99E}"/>
    <dgm:cxn modelId="{E4C53537-4803-49C2-8792-EC5A594EC1C6}" type="presParOf" srcId="{BE8660AF-DB6F-4CD2-8091-FC8C435ABF05}" destId="{7B33FD4A-00D5-4349-8BA5-5763ADA62F1E}" srcOrd="0" destOrd="0" presId="urn:microsoft.com/office/officeart/2005/8/layout/vList2"/>
    <dgm:cxn modelId="{7546F78D-7D9D-4337-907C-6990F1766710}" type="presParOf" srcId="{BE8660AF-DB6F-4CD2-8091-FC8C435ABF05}" destId="{08938D9F-E53B-4BCD-9E34-B347AB7FC5E0}" srcOrd="1" destOrd="0" presId="urn:microsoft.com/office/officeart/2005/8/layout/vList2"/>
    <dgm:cxn modelId="{1BE91D30-00AA-41A7-9F6E-CC3DE73C8182}" type="presParOf" srcId="{BE8660AF-DB6F-4CD2-8091-FC8C435ABF05}" destId="{AAB3F4FD-5BAC-4061-8268-C9E99B7F7090}" srcOrd="2" destOrd="0" presId="urn:microsoft.com/office/officeart/2005/8/layout/vList2"/>
    <dgm:cxn modelId="{4CF5C3EE-DFC6-4F7B-BD27-FCB44A217F8E}" type="presParOf" srcId="{BE8660AF-DB6F-4CD2-8091-FC8C435ABF05}" destId="{02273A7B-1BB2-4D20-A5C6-14CE07391CD4}" srcOrd="3" destOrd="0" presId="urn:microsoft.com/office/officeart/2005/8/layout/vList2"/>
    <dgm:cxn modelId="{EE9489A4-FA19-4908-AFAD-7F715FA58CD7}" type="presParOf" srcId="{BE8660AF-DB6F-4CD2-8091-FC8C435ABF05}" destId="{9AB05DC3-D186-451A-9B19-4F23A564C1B2}" srcOrd="4" destOrd="0" presId="urn:microsoft.com/office/officeart/2005/8/layout/vList2"/>
    <dgm:cxn modelId="{822B204D-89D9-4454-864E-1CF4337620CD}" type="presParOf" srcId="{BE8660AF-DB6F-4CD2-8091-FC8C435ABF05}" destId="{948A05CF-20C6-4A76-8120-48F36D3435C9}" srcOrd="5" destOrd="0" presId="urn:microsoft.com/office/officeart/2005/8/layout/vList2"/>
    <dgm:cxn modelId="{4ECE40CA-53CF-4A0D-A46C-9531C4F3B652}" type="presParOf" srcId="{BE8660AF-DB6F-4CD2-8091-FC8C435ABF05}" destId="{36940440-90A7-4ABA-AFEE-03D3E4ED258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4AF8B0-9018-4122-AC17-BD019EBBA2F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F32E244-EF37-4C2A-BE95-EB6DFB424F99}">
      <dgm:prSet/>
      <dgm:spPr/>
      <dgm:t>
        <a:bodyPr/>
        <a:lstStyle/>
        <a:p>
          <a:r>
            <a:rPr lang="en-US" b="1"/>
            <a:t>Διάρροια, έμετος, κοιλιακό άλγος</a:t>
          </a:r>
          <a:endParaRPr lang="en-US"/>
        </a:p>
      </dgm:t>
    </dgm:pt>
    <dgm:pt modelId="{D5F4A4ED-E8B1-4517-8CE1-C23A002EAFC7}" type="parTrans" cxnId="{44E26FE9-0486-4CF7-899A-6E8C5C7F74A6}">
      <dgm:prSet/>
      <dgm:spPr/>
      <dgm:t>
        <a:bodyPr/>
        <a:lstStyle/>
        <a:p>
          <a:endParaRPr lang="en-US"/>
        </a:p>
      </dgm:t>
    </dgm:pt>
    <dgm:pt modelId="{2FB0399D-17E9-4064-94ED-B490E48A660C}" type="sibTrans" cxnId="{44E26FE9-0486-4CF7-899A-6E8C5C7F74A6}">
      <dgm:prSet/>
      <dgm:spPr/>
      <dgm:t>
        <a:bodyPr/>
        <a:lstStyle/>
        <a:p>
          <a:endParaRPr lang="en-US"/>
        </a:p>
      </dgm:t>
    </dgm:pt>
    <dgm:pt modelId="{09455829-56F2-4AAA-BF84-4F44243D01BF}">
      <dgm:prSet/>
      <dgm:spPr/>
      <dgm:t>
        <a:bodyPr/>
        <a:lstStyle/>
        <a:p>
          <a:r>
            <a:rPr lang="en-US" b="1"/>
            <a:t>Πυρετός, έμετος</a:t>
          </a:r>
          <a:endParaRPr lang="en-US"/>
        </a:p>
      </dgm:t>
    </dgm:pt>
    <dgm:pt modelId="{5A833C56-07D4-49CE-B3C6-A400AE86E617}" type="parTrans" cxnId="{229D80A4-94A5-4094-99E8-9A26DAF9F381}">
      <dgm:prSet/>
      <dgm:spPr/>
      <dgm:t>
        <a:bodyPr/>
        <a:lstStyle/>
        <a:p>
          <a:endParaRPr lang="en-US"/>
        </a:p>
      </dgm:t>
    </dgm:pt>
    <dgm:pt modelId="{59FBBC2F-ED86-4A69-8948-2218D6B09581}" type="sibTrans" cxnId="{229D80A4-94A5-4094-99E8-9A26DAF9F381}">
      <dgm:prSet/>
      <dgm:spPr/>
      <dgm:t>
        <a:bodyPr/>
        <a:lstStyle/>
        <a:p>
          <a:endParaRPr lang="en-US"/>
        </a:p>
      </dgm:t>
    </dgm:pt>
    <dgm:pt modelId="{AAD45618-E489-4B89-8A33-900F14007420}">
      <dgm:prSet/>
      <dgm:spPr/>
      <dgm:t>
        <a:bodyPr/>
        <a:lstStyle/>
        <a:p>
          <a:r>
            <a:rPr lang="en-US" b="1"/>
            <a:t>Απουσία από την εργασία</a:t>
          </a:r>
          <a:endParaRPr lang="en-US"/>
        </a:p>
      </dgm:t>
    </dgm:pt>
    <dgm:pt modelId="{FC8EE9AF-3A00-49C9-A730-395A8E53F44C}" type="parTrans" cxnId="{6DDE9396-28C2-4DEC-ADB8-26165F92C282}">
      <dgm:prSet/>
      <dgm:spPr/>
      <dgm:t>
        <a:bodyPr/>
        <a:lstStyle/>
        <a:p>
          <a:endParaRPr lang="en-US"/>
        </a:p>
      </dgm:t>
    </dgm:pt>
    <dgm:pt modelId="{9A05E0BE-D7D4-4488-AAAF-3E1B503E1F3F}" type="sibTrans" cxnId="{6DDE9396-28C2-4DEC-ADB8-26165F92C282}">
      <dgm:prSet/>
      <dgm:spPr/>
      <dgm:t>
        <a:bodyPr/>
        <a:lstStyle/>
        <a:p>
          <a:endParaRPr lang="en-US"/>
        </a:p>
      </dgm:t>
    </dgm:pt>
    <dgm:pt modelId="{BC5079E2-E052-419A-ABA0-75C9B0C111A6}">
      <dgm:prSet/>
      <dgm:spPr/>
      <dgm:t>
        <a:bodyPr/>
        <a:lstStyle/>
        <a:p>
          <a:r>
            <a:rPr lang="en-US" b="1"/>
            <a:t>Χρόνιες και/ή μη αναστρέψιμες συνέπειες</a:t>
          </a:r>
          <a:endParaRPr lang="en-US"/>
        </a:p>
      </dgm:t>
    </dgm:pt>
    <dgm:pt modelId="{8BEA8418-1624-4CCC-8383-EA13A5DBFADA}" type="parTrans" cxnId="{662E02EC-FB81-4AFB-BD07-9CADDEC114FE}">
      <dgm:prSet/>
      <dgm:spPr/>
      <dgm:t>
        <a:bodyPr/>
        <a:lstStyle/>
        <a:p>
          <a:endParaRPr lang="en-US"/>
        </a:p>
      </dgm:t>
    </dgm:pt>
    <dgm:pt modelId="{CA464BD0-B708-41A7-8191-29F940D8A588}" type="sibTrans" cxnId="{662E02EC-FB81-4AFB-BD07-9CADDEC114FE}">
      <dgm:prSet/>
      <dgm:spPr/>
      <dgm:t>
        <a:bodyPr/>
        <a:lstStyle/>
        <a:p>
          <a:endParaRPr lang="en-US"/>
        </a:p>
      </dgm:t>
    </dgm:pt>
    <dgm:pt modelId="{916C31AF-C719-47B0-AC6E-82E57DA08755}" type="pres">
      <dgm:prSet presAssocID="{324AF8B0-9018-4122-AC17-BD019EBBA2FF}" presName="Name0" presStyleCnt="0">
        <dgm:presLayoutVars>
          <dgm:dir/>
          <dgm:resizeHandles val="exact"/>
        </dgm:presLayoutVars>
      </dgm:prSet>
      <dgm:spPr/>
    </dgm:pt>
    <dgm:pt modelId="{22F2E797-7F1F-4C4F-8A40-F4228BDF1B7F}" type="pres">
      <dgm:prSet presAssocID="{324AF8B0-9018-4122-AC17-BD019EBBA2FF}" presName="fgShape" presStyleLbl="fgShp" presStyleIdx="0" presStyleCnt="1"/>
      <dgm:spPr/>
    </dgm:pt>
    <dgm:pt modelId="{B6662068-242E-491E-AC1A-3709C572FFDC}" type="pres">
      <dgm:prSet presAssocID="{324AF8B0-9018-4122-AC17-BD019EBBA2FF}" presName="linComp" presStyleCnt="0"/>
      <dgm:spPr/>
    </dgm:pt>
    <dgm:pt modelId="{9911A3E9-3ED1-4D75-9FA1-7BC2C9E9A4F8}" type="pres">
      <dgm:prSet presAssocID="{1F32E244-EF37-4C2A-BE95-EB6DFB424F99}" presName="compNode" presStyleCnt="0"/>
      <dgm:spPr/>
    </dgm:pt>
    <dgm:pt modelId="{D631F86E-4D90-476B-AC95-B916A5DB0997}" type="pres">
      <dgm:prSet presAssocID="{1F32E244-EF37-4C2A-BE95-EB6DFB424F99}" presName="bkgdShape" presStyleLbl="node1" presStyleIdx="0" presStyleCnt="4"/>
      <dgm:spPr/>
    </dgm:pt>
    <dgm:pt modelId="{2CED4B18-3AEE-426F-B0B9-C7500E50BC89}" type="pres">
      <dgm:prSet presAssocID="{1F32E244-EF37-4C2A-BE95-EB6DFB424F99}" presName="nodeTx" presStyleLbl="node1" presStyleIdx="0" presStyleCnt="4">
        <dgm:presLayoutVars>
          <dgm:bulletEnabled val="1"/>
        </dgm:presLayoutVars>
      </dgm:prSet>
      <dgm:spPr/>
    </dgm:pt>
    <dgm:pt modelId="{890BE156-B3BD-4BD1-8A27-343713355B59}" type="pres">
      <dgm:prSet presAssocID="{1F32E244-EF37-4C2A-BE95-EB6DFB424F99}" presName="invisiNode" presStyleLbl="node1" presStyleIdx="0" presStyleCnt="4"/>
      <dgm:spPr/>
    </dgm:pt>
    <dgm:pt modelId="{C71AB952-3440-422D-AAB7-8F859ACDB859}" type="pres">
      <dgm:prSet presAssocID="{1F32E244-EF37-4C2A-BE95-EB6DFB424F9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7A2C1D2B-8EE7-479E-9C59-851E5A6D40D5}" type="pres">
      <dgm:prSet presAssocID="{2FB0399D-17E9-4064-94ED-B490E48A660C}" presName="sibTrans" presStyleLbl="sibTrans2D1" presStyleIdx="0" presStyleCnt="0"/>
      <dgm:spPr/>
    </dgm:pt>
    <dgm:pt modelId="{2B69FD82-BFDB-4B03-9444-7A39DF6BF41E}" type="pres">
      <dgm:prSet presAssocID="{09455829-56F2-4AAA-BF84-4F44243D01BF}" presName="compNode" presStyleCnt="0"/>
      <dgm:spPr/>
    </dgm:pt>
    <dgm:pt modelId="{F125F059-8B93-483B-8568-BA02BEEF06C2}" type="pres">
      <dgm:prSet presAssocID="{09455829-56F2-4AAA-BF84-4F44243D01BF}" presName="bkgdShape" presStyleLbl="node1" presStyleIdx="1" presStyleCnt="4"/>
      <dgm:spPr/>
    </dgm:pt>
    <dgm:pt modelId="{7E837A48-1BA5-483B-81A8-DF437416EFEF}" type="pres">
      <dgm:prSet presAssocID="{09455829-56F2-4AAA-BF84-4F44243D01BF}" presName="nodeTx" presStyleLbl="node1" presStyleIdx="1" presStyleCnt="4">
        <dgm:presLayoutVars>
          <dgm:bulletEnabled val="1"/>
        </dgm:presLayoutVars>
      </dgm:prSet>
      <dgm:spPr/>
    </dgm:pt>
    <dgm:pt modelId="{671B190D-A0FF-49A2-869B-9A2C57C879E3}" type="pres">
      <dgm:prSet presAssocID="{09455829-56F2-4AAA-BF84-4F44243D01BF}" presName="invisiNode" presStyleLbl="node1" presStyleIdx="1" presStyleCnt="4"/>
      <dgm:spPr/>
    </dgm:pt>
    <dgm:pt modelId="{41AFC271-8594-4545-A5B6-9B37BA7CEC02}" type="pres">
      <dgm:prSet presAssocID="{09455829-56F2-4AAA-BF84-4F44243D01BF}"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F26C256-A186-45E3-B0E9-ED713EA110F8}" type="pres">
      <dgm:prSet presAssocID="{59FBBC2F-ED86-4A69-8948-2218D6B09581}" presName="sibTrans" presStyleLbl="sibTrans2D1" presStyleIdx="0" presStyleCnt="0"/>
      <dgm:spPr/>
    </dgm:pt>
    <dgm:pt modelId="{CEF4B1FB-B1F3-4C1F-8158-AD7CF2998B40}" type="pres">
      <dgm:prSet presAssocID="{AAD45618-E489-4B89-8A33-900F14007420}" presName="compNode" presStyleCnt="0"/>
      <dgm:spPr/>
    </dgm:pt>
    <dgm:pt modelId="{F4E06C53-504F-4D0B-8FAC-BB317D982FF8}" type="pres">
      <dgm:prSet presAssocID="{AAD45618-E489-4B89-8A33-900F14007420}" presName="bkgdShape" presStyleLbl="node1" presStyleIdx="2" presStyleCnt="4"/>
      <dgm:spPr/>
    </dgm:pt>
    <dgm:pt modelId="{E065A880-ABF4-46CD-AA1D-5E9CA6C574AB}" type="pres">
      <dgm:prSet presAssocID="{AAD45618-E489-4B89-8A33-900F14007420}" presName="nodeTx" presStyleLbl="node1" presStyleIdx="2" presStyleCnt="4">
        <dgm:presLayoutVars>
          <dgm:bulletEnabled val="1"/>
        </dgm:presLayoutVars>
      </dgm:prSet>
      <dgm:spPr/>
    </dgm:pt>
    <dgm:pt modelId="{6A9C7649-82FB-4F63-89BA-6EC9E9D73D25}" type="pres">
      <dgm:prSet presAssocID="{AAD45618-E489-4B89-8A33-900F14007420}" presName="invisiNode" presStyleLbl="node1" presStyleIdx="2" presStyleCnt="4"/>
      <dgm:spPr/>
    </dgm:pt>
    <dgm:pt modelId="{B8F415D5-1C4A-4145-B060-4057490ED963}" type="pres">
      <dgm:prSet presAssocID="{AAD45618-E489-4B89-8A33-900F14007420}"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dgm:spPr>
    </dgm:pt>
    <dgm:pt modelId="{F7A0E4F2-6738-4EBC-A443-40281C0C62D2}" type="pres">
      <dgm:prSet presAssocID="{9A05E0BE-D7D4-4488-AAAF-3E1B503E1F3F}" presName="sibTrans" presStyleLbl="sibTrans2D1" presStyleIdx="0" presStyleCnt="0"/>
      <dgm:spPr/>
    </dgm:pt>
    <dgm:pt modelId="{FCC63A74-66E8-4623-A8C7-77B486177A29}" type="pres">
      <dgm:prSet presAssocID="{BC5079E2-E052-419A-ABA0-75C9B0C111A6}" presName="compNode" presStyleCnt="0"/>
      <dgm:spPr/>
    </dgm:pt>
    <dgm:pt modelId="{DA85F095-FFA9-43FC-8D71-F16BDB201C02}" type="pres">
      <dgm:prSet presAssocID="{BC5079E2-E052-419A-ABA0-75C9B0C111A6}" presName="bkgdShape" presStyleLbl="node1" presStyleIdx="3" presStyleCnt="4"/>
      <dgm:spPr/>
    </dgm:pt>
    <dgm:pt modelId="{F0F4DADC-9A3A-49B0-9F31-CDB47F4929B5}" type="pres">
      <dgm:prSet presAssocID="{BC5079E2-E052-419A-ABA0-75C9B0C111A6}" presName="nodeTx" presStyleLbl="node1" presStyleIdx="3" presStyleCnt="4">
        <dgm:presLayoutVars>
          <dgm:bulletEnabled val="1"/>
        </dgm:presLayoutVars>
      </dgm:prSet>
      <dgm:spPr/>
    </dgm:pt>
    <dgm:pt modelId="{8FE38B9E-D85D-4EBF-8A10-29CE63F8DA07}" type="pres">
      <dgm:prSet presAssocID="{BC5079E2-E052-419A-ABA0-75C9B0C111A6}" presName="invisiNode" presStyleLbl="node1" presStyleIdx="3" presStyleCnt="4"/>
      <dgm:spPr/>
    </dgm:pt>
    <dgm:pt modelId="{4ACB0B5D-69BA-4A2F-8F09-E08B9C8C6F01}" type="pres">
      <dgm:prSet presAssocID="{BC5079E2-E052-419A-ABA0-75C9B0C111A6}" presName="imagNode" presStyleLbl="fgImgPlace1" presStyleIdx="3" presStyleCnt="4"/>
      <dgm:spPr>
        <a:blipFill>
          <a:blip xmlns:r="http://schemas.openxmlformats.org/officeDocument/2006/relationships" r:embed="rId4"/>
          <a:srcRect/>
          <a:stretch>
            <a:fillRect l="-45000" r="-45000"/>
          </a:stretch>
        </a:blipFill>
      </dgm:spPr>
    </dgm:pt>
  </dgm:ptLst>
  <dgm:cxnLst>
    <dgm:cxn modelId="{CF772500-40FC-4A5C-8C32-F679CA3C7C92}" type="presOf" srcId="{09455829-56F2-4AAA-BF84-4F44243D01BF}" destId="{7E837A48-1BA5-483B-81A8-DF437416EFEF}" srcOrd="1" destOrd="0" presId="urn:microsoft.com/office/officeart/2005/8/layout/hList7"/>
    <dgm:cxn modelId="{C8CC5771-3559-49B1-8FD9-146AC32BDD31}" type="presOf" srcId="{AAD45618-E489-4B89-8A33-900F14007420}" destId="{F4E06C53-504F-4D0B-8FAC-BB317D982FF8}" srcOrd="0" destOrd="0" presId="urn:microsoft.com/office/officeart/2005/8/layout/hList7"/>
    <dgm:cxn modelId="{29023C8E-B474-413F-B748-5A6F38B1CF40}" type="presOf" srcId="{9A05E0BE-D7D4-4488-AAAF-3E1B503E1F3F}" destId="{F7A0E4F2-6738-4EBC-A443-40281C0C62D2}" srcOrd="0" destOrd="0" presId="urn:microsoft.com/office/officeart/2005/8/layout/hList7"/>
    <dgm:cxn modelId="{6DDE9396-28C2-4DEC-ADB8-26165F92C282}" srcId="{324AF8B0-9018-4122-AC17-BD019EBBA2FF}" destId="{AAD45618-E489-4B89-8A33-900F14007420}" srcOrd="2" destOrd="0" parTransId="{FC8EE9AF-3A00-49C9-A730-395A8E53F44C}" sibTransId="{9A05E0BE-D7D4-4488-AAAF-3E1B503E1F3F}"/>
    <dgm:cxn modelId="{DEC9E696-6C4D-4915-B057-F36A40A01936}" type="presOf" srcId="{1F32E244-EF37-4C2A-BE95-EB6DFB424F99}" destId="{2CED4B18-3AEE-426F-B0B9-C7500E50BC89}" srcOrd="1" destOrd="0" presId="urn:microsoft.com/office/officeart/2005/8/layout/hList7"/>
    <dgm:cxn modelId="{229D80A4-94A5-4094-99E8-9A26DAF9F381}" srcId="{324AF8B0-9018-4122-AC17-BD019EBBA2FF}" destId="{09455829-56F2-4AAA-BF84-4F44243D01BF}" srcOrd="1" destOrd="0" parTransId="{5A833C56-07D4-49CE-B3C6-A400AE86E617}" sibTransId="{59FBBC2F-ED86-4A69-8948-2218D6B09581}"/>
    <dgm:cxn modelId="{0E1DACA4-C099-4B33-BEC8-E2C3FE2F4646}" type="presOf" srcId="{BC5079E2-E052-419A-ABA0-75C9B0C111A6}" destId="{DA85F095-FFA9-43FC-8D71-F16BDB201C02}" srcOrd="0" destOrd="0" presId="urn:microsoft.com/office/officeart/2005/8/layout/hList7"/>
    <dgm:cxn modelId="{24FCA5AA-FEB5-4DF8-AC1D-7BE1C89B4E12}" type="presOf" srcId="{AAD45618-E489-4B89-8A33-900F14007420}" destId="{E065A880-ABF4-46CD-AA1D-5E9CA6C574AB}" srcOrd="1" destOrd="0" presId="urn:microsoft.com/office/officeart/2005/8/layout/hList7"/>
    <dgm:cxn modelId="{5FB317AF-E57E-4940-9F10-505983C53F8D}" type="presOf" srcId="{59FBBC2F-ED86-4A69-8948-2218D6B09581}" destId="{FF26C256-A186-45E3-B0E9-ED713EA110F8}" srcOrd="0" destOrd="0" presId="urn:microsoft.com/office/officeart/2005/8/layout/hList7"/>
    <dgm:cxn modelId="{FE71FDB9-067C-4AB8-A4F1-E9DD7569B5E2}" type="presOf" srcId="{324AF8B0-9018-4122-AC17-BD019EBBA2FF}" destId="{916C31AF-C719-47B0-AC6E-82E57DA08755}" srcOrd="0" destOrd="0" presId="urn:microsoft.com/office/officeart/2005/8/layout/hList7"/>
    <dgm:cxn modelId="{4110DEC9-C94E-4538-A959-93CAEEBD183C}" type="presOf" srcId="{2FB0399D-17E9-4064-94ED-B490E48A660C}" destId="{7A2C1D2B-8EE7-479E-9C59-851E5A6D40D5}" srcOrd="0" destOrd="0" presId="urn:microsoft.com/office/officeart/2005/8/layout/hList7"/>
    <dgm:cxn modelId="{CF0A27D3-3844-4EC8-A1D3-39AEC44536E9}" type="presOf" srcId="{1F32E244-EF37-4C2A-BE95-EB6DFB424F99}" destId="{D631F86E-4D90-476B-AC95-B916A5DB0997}" srcOrd="0" destOrd="0" presId="urn:microsoft.com/office/officeart/2005/8/layout/hList7"/>
    <dgm:cxn modelId="{216027DD-7DA7-4A1A-B05C-943B3B231DDB}" type="presOf" srcId="{BC5079E2-E052-419A-ABA0-75C9B0C111A6}" destId="{F0F4DADC-9A3A-49B0-9F31-CDB47F4929B5}" srcOrd="1" destOrd="0" presId="urn:microsoft.com/office/officeart/2005/8/layout/hList7"/>
    <dgm:cxn modelId="{EE4A2DE3-4ECB-470D-AECB-BB057B758388}" type="presOf" srcId="{09455829-56F2-4AAA-BF84-4F44243D01BF}" destId="{F125F059-8B93-483B-8568-BA02BEEF06C2}" srcOrd="0" destOrd="0" presId="urn:microsoft.com/office/officeart/2005/8/layout/hList7"/>
    <dgm:cxn modelId="{44E26FE9-0486-4CF7-899A-6E8C5C7F74A6}" srcId="{324AF8B0-9018-4122-AC17-BD019EBBA2FF}" destId="{1F32E244-EF37-4C2A-BE95-EB6DFB424F99}" srcOrd="0" destOrd="0" parTransId="{D5F4A4ED-E8B1-4517-8CE1-C23A002EAFC7}" sibTransId="{2FB0399D-17E9-4064-94ED-B490E48A660C}"/>
    <dgm:cxn modelId="{662E02EC-FB81-4AFB-BD07-9CADDEC114FE}" srcId="{324AF8B0-9018-4122-AC17-BD019EBBA2FF}" destId="{BC5079E2-E052-419A-ABA0-75C9B0C111A6}" srcOrd="3" destOrd="0" parTransId="{8BEA8418-1624-4CCC-8383-EA13A5DBFADA}" sibTransId="{CA464BD0-B708-41A7-8191-29F940D8A588}"/>
    <dgm:cxn modelId="{176B64FA-B2F4-4213-8FB5-271B799D1798}" type="presParOf" srcId="{916C31AF-C719-47B0-AC6E-82E57DA08755}" destId="{22F2E797-7F1F-4C4F-8A40-F4228BDF1B7F}" srcOrd="0" destOrd="0" presId="urn:microsoft.com/office/officeart/2005/8/layout/hList7"/>
    <dgm:cxn modelId="{207D8572-BE69-406C-A975-138B5D0B68E8}" type="presParOf" srcId="{916C31AF-C719-47B0-AC6E-82E57DA08755}" destId="{B6662068-242E-491E-AC1A-3709C572FFDC}" srcOrd="1" destOrd="0" presId="urn:microsoft.com/office/officeart/2005/8/layout/hList7"/>
    <dgm:cxn modelId="{EA752785-499D-469F-8F57-385B91FB90AC}" type="presParOf" srcId="{B6662068-242E-491E-AC1A-3709C572FFDC}" destId="{9911A3E9-3ED1-4D75-9FA1-7BC2C9E9A4F8}" srcOrd="0" destOrd="0" presId="urn:microsoft.com/office/officeart/2005/8/layout/hList7"/>
    <dgm:cxn modelId="{BD43D4FF-6DD0-4B8C-8AD5-DB6D1F32E54C}" type="presParOf" srcId="{9911A3E9-3ED1-4D75-9FA1-7BC2C9E9A4F8}" destId="{D631F86E-4D90-476B-AC95-B916A5DB0997}" srcOrd="0" destOrd="0" presId="urn:microsoft.com/office/officeart/2005/8/layout/hList7"/>
    <dgm:cxn modelId="{2EA14F8F-C6A1-42DE-B249-618B69898F47}" type="presParOf" srcId="{9911A3E9-3ED1-4D75-9FA1-7BC2C9E9A4F8}" destId="{2CED4B18-3AEE-426F-B0B9-C7500E50BC89}" srcOrd="1" destOrd="0" presId="urn:microsoft.com/office/officeart/2005/8/layout/hList7"/>
    <dgm:cxn modelId="{250DBCE6-8391-44C4-A307-A15E4D3C5251}" type="presParOf" srcId="{9911A3E9-3ED1-4D75-9FA1-7BC2C9E9A4F8}" destId="{890BE156-B3BD-4BD1-8A27-343713355B59}" srcOrd="2" destOrd="0" presId="urn:microsoft.com/office/officeart/2005/8/layout/hList7"/>
    <dgm:cxn modelId="{0EB74FEC-1A1B-41A9-AA1B-042CE096652A}" type="presParOf" srcId="{9911A3E9-3ED1-4D75-9FA1-7BC2C9E9A4F8}" destId="{C71AB952-3440-422D-AAB7-8F859ACDB859}" srcOrd="3" destOrd="0" presId="urn:microsoft.com/office/officeart/2005/8/layout/hList7"/>
    <dgm:cxn modelId="{E1812DBF-5FDF-4191-88AF-10693CBCD08B}" type="presParOf" srcId="{B6662068-242E-491E-AC1A-3709C572FFDC}" destId="{7A2C1D2B-8EE7-479E-9C59-851E5A6D40D5}" srcOrd="1" destOrd="0" presId="urn:microsoft.com/office/officeart/2005/8/layout/hList7"/>
    <dgm:cxn modelId="{4A641C56-E509-44E5-AD7A-F6B9DACFD756}" type="presParOf" srcId="{B6662068-242E-491E-AC1A-3709C572FFDC}" destId="{2B69FD82-BFDB-4B03-9444-7A39DF6BF41E}" srcOrd="2" destOrd="0" presId="urn:microsoft.com/office/officeart/2005/8/layout/hList7"/>
    <dgm:cxn modelId="{037E8481-2C62-4736-B462-C402A40F6D2A}" type="presParOf" srcId="{2B69FD82-BFDB-4B03-9444-7A39DF6BF41E}" destId="{F125F059-8B93-483B-8568-BA02BEEF06C2}" srcOrd="0" destOrd="0" presId="urn:microsoft.com/office/officeart/2005/8/layout/hList7"/>
    <dgm:cxn modelId="{CA9DE771-D011-492C-8F18-1BFB406C97FB}" type="presParOf" srcId="{2B69FD82-BFDB-4B03-9444-7A39DF6BF41E}" destId="{7E837A48-1BA5-483B-81A8-DF437416EFEF}" srcOrd="1" destOrd="0" presId="urn:microsoft.com/office/officeart/2005/8/layout/hList7"/>
    <dgm:cxn modelId="{003BA629-183D-436A-991A-2C26F2AE66DC}" type="presParOf" srcId="{2B69FD82-BFDB-4B03-9444-7A39DF6BF41E}" destId="{671B190D-A0FF-49A2-869B-9A2C57C879E3}" srcOrd="2" destOrd="0" presId="urn:microsoft.com/office/officeart/2005/8/layout/hList7"/>
    <dgm:cxn modelId="{7F884157-6B4B-4179-BA78-4AA49893E857}" type="presParOf" srcId="{2B69FD82-BFDB-4B03-9444-7A39DF6BF41E}" destId="{41AFC271-8594-4545-A5B6-9B37BA7CEC02}" srcOrd="3" destOrd="0" presId="urn:microsoft.com/office/officeart/2005/8/layout/hList7"/>
    <dgm:cxn modelId="{DEBD9B11-9A81-4729-9548-530FD513152E}" type="presParOf" srcId="{B6662068-242E-491E-AC1A-3709C572FFDC}" destId="{FF26C256-A186-45E3-B0E9-ED713EA110F8}" srcOrd="3" destOrd="0" presId="urn:microsoft.com/office/officeart/2005/8/layout/hList7"/>
    <dgm:cxn modelId="{A2B2205E-28C3-41A9-AF00-DA4170BBD42D}" type="presParOf" srcId="{B6662068-242E-491E-AC1A-3709C572FFDC}" destId="{CEF4B1FB-B1F3-4C1F-8158-AD7CF2998B40}" srcOrd="4" destOrd="0" presId="urn:microsoft.com/office/officeart/2005/8/layout/hList7"/>
    <dgm:cxn modelId="{F57656AD-C245-4B00-913B-0C220ED707FA}" type="presParOf" srcId="{CEF4B1FB-B1F3-4C1F-8158-AD7CF2998B40}" destId="{F4E06C53-504F-4D0B-8FAC-BB317D982FF8}" srcOrd="0" destOrd="0" presId="urn:microsoft.com/office/officeart/2005/8/layout/hList7"/>
    <dgm:cxn modelId="{BF8A6552-FB27-4C0B-B4A7-30892E45940D}" type="presParOf" srcId="{CEF4B1FB-B1F3-4C1F-8158-AD7CF2998B40}" destId="{E065A880-ABF4-46CD-AA1D-5E9CA6C574AB}" srcOrd="1" destOrd="0" presId="urn:microsoft.com/office/officeart/2005/8/layout/hList7"/>
    <dgm:cxn modelId="{7ED7F272-2D9A-4EE7-88A4-C6572AE963C3}" type="presParOf" srcId="{CEF4B1FB-B1F3-4C1F-8158-AD7CF2998B40}" destId="{6A9C7649-82FB-4F63-89BA-6EC9E9D73D25}" srcOrd="2" destOrd="0" presId="urn:microsoft.com/office/officeart/2005/8/layout/hList7"/>
    <dgm:cxn modelId="{3E2034FA-BEF5-4AC7-9090-5311776C7E56}" type="presParOf" srcId="{CEF4B1FB-B1F3-4C1F-8158-AD7CF2998B40}" destId="{B8F415D5-1C4A-4145-B060-4057490ED963}" srcOrd="3" destOrd="0" presId="urn:microsoft.com/office/officeart/2005/8/layout/hList7"/>
    <dgm:cxn modelId="{FB23142B-2101-42F0-A1ED-7EC94641AB12}" type="presParOf" srcId="{B6662068-242E-491E-AC1A-3709C572FFDC}" destId="{F7A0E4F2-6738-4EBC-A443-40281C0C62D2}" srcOrd="5" destOrd="0" presId="urn:microsoft.com/office/officeart/2005/8/layout/hList7"/>
    <dgm:cxn modelId="{28BEDE4F-6EE6-44AF-8427-196743EE57FA}" type="presParOf" srcId="{B6662068-242E-491E-AC1A-3709C572FFDC}" destId="{FCC63A74-66E8-4623-A8C7-77B486177A29}" srcOrd="6" destOrd="0" presId="urn:microsoft.com/office/officeart/2005/8/layout/hList7"/>
    <dgm:cxn modelId="{85AAE776-FE56-49AF-B043-B570C9E079BB}" type="presParOf" srcId="{FCC63A74-66E8-4623-A8C7-77B486177A29}" destId="{DA85F095-FFA9-43FC-8D71-F16BDB201C02}" srcOrd="0" destOrd="0" presId="urn:microsoft.com/office/officeart/2005/8/layout/hList7"/>
    <dgm:cxn modelId="{45DC31EC-4522-486E-AC6D-8609776C9C35}" type="presParOf" srcId="{FCC63A74-66E8-4623-A8C7-77B486177A29}" destId="{F0F4DADC-9A3A-49B0-9F31-CDB47F4929B5}" srcOrd="1" destOrd="0" presId="urn:microsoft.com/office/officeart/2005/8/layout/hList7"/>
    <dgm:cxn modelId="{5F2DDF38-42E6-44D5-ACE0-5CD72BA150BB}" type="presParOf" srcId="{FCC63A74-66E8-4623-A8C7-77B486177A29}" destId="{8FE38B9E-D85D-4EBF-8A10-29CE63F8DA07}" srcOrd="2" destOrd="0" presId="urn:microsoft.com/office/officeart/2005/8/layout/hList7"/>
    <dgm:cxn modelId="{77E296B8-A366-4C5E-83AD-61917BEA2861}" type="presParOf" srcId="{FCC63A74-66E8-4623-A8C7-77B486177A29}" destId="{4ACB0B5D-69BA-4A2F-8F09-E08B9C8C6F0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7C92BD-EFB1-4097-AF81-AFDA4A3FC7E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10BC0F7-B934-4EDF-90E3-FFFDE119157C}">
      <dgm:prSet/>
      <dgm:spPr/>
      <dgm:t>
        <a:bodyPr/>
        <a:lstStyle/>
        <a:p>
          <a:r>
            <a:rPr lang="en-US" dirty="0" err="1"/>
            <a:t>Δηλώνετ</a:t>
          </a:r>
          <a:r>
            <a:rPr lang="en-US" dirty="0"/>
            <a:t>αι πολύ μικρός αριθμός περιστατικών σε  σχέση με τον πραγματικό</a:t>
          </a:r>
        </a:p>
      </dgm:t>
    </dgm:pt>
    <dgm:pt modelId="{69043EEA-65C8-4508-A07F-22C1CEAD0B2B}" type="parTrans" cxnId="{54BFB57C-3D0A-4C00-9C44-990EA3A61441}">
      <dgm:prSet/>
      <dgm:spPr/>
      <dgm:t>
        <a:bodyPr/>
        <a:lstStyle/>
        <a:p>
          <a:endParaRPr lang="en-US"/>
        </a:p>
      </dgm:t>
    </dgm:pt>
    <dgm:pt modelId="{83AD5DB5-F262-4DAD-941D-D8FE8D45B806}" type="sibTrans" cxnId="{54BFB57C-3D0A-4C00-9C44-990EA3A61441}">
      <dgm:prSet/>
      <dgm:spPr/>
      <dgm:t>
        <a:bodyPr/>
        <a:lstStyle/>
        <a:p>
          <a:endParaRPr lang="en-US"/>
        </a:p>
      </dgm:t>
    </dgm:pt>
    <dgm:pt modelId="{FCE9BC1A-2700-48AA-94EB-5C9050368E2E}">
      <dgm:prSet/>
      <dgm:spPr/>
      <dgm:t>
        <a:bodyPr/>
        <a:lstStyle/>
        <a:p>
          <a:r>
            <a:rPr lang="en-US"/>
            <a:t>Το ενδιαφέρον εστιάζεται στις μεγάλες επιδημίες</a:t>
          </a:r>
        </a:p>
      </dgm:t>
    </dgm:pt>
    <dgm:pt modelId="{D8EB11B6-ADF2-42AB-B136-C9D30394E031}" type="parTrans" cxnId="{2C4616B5-B51B-4D3C-AEB2-33847907028D}">
      <dgm:prSet/>
      <dgm:spPr/>
      <dgm:t>
        <a:bodyPr/>
        <a:lstStyle/>
        <a:p>
          <a:endParaRPr lang="en-US"/>
        </a:p>
      </dgm:t>
    </dgm:pt>
    <dgm:pt modelId="{46AAEB6B-341F-4215-9966-43D4CC023395}" type="sibTrans" cxnId="{2C4616B5-B51B-4D3C-AEB2-33847907028D}">
      <dgm:prSet/>
      <dgm:spPr/>
      <dgm:t>
        <a:bodyPr/>
        <a:lstStyle/>
        <a:p>
          <a:endParaRPr lang="en-US"/>
        </a:p>
      </dgm:t>
    </dgm:pt>
    <dgm:pt modelId="{8F232CEC-5A90-4855-B2DE-B48416DE7741}">
      <dgm:prSet/>
      <dgm:spPr/>
      <dgm:t>
        <a:bodyPr/>
        <a:lstStyle/>
        <a:p>
          <a:r>
            <a:rPr lang="en-US"/>
            <a:t>Οι μικρότερες επιδημικές εξάρσεις (οutbreaks)  σπάνια καταγράφονται</a:t>
          </a:r>
        </a:p>
      </dgm:t>
    </dgm:pt>
    <dgm:pt modelId="{0E70B4E8-2F77-4F21-BE25-E557077EF3C3}" type="parTrans" cxnId="{F3316FBA-03E2-468B-A28C-4F3108924E71}">
      <dgm:prSet/>
      <dgm:spPr/>
      <dgm:t>
        <a:bodyPr/>
        <a:lstStyle/>
        <a:p>
          <a:endParaRPr lang="en-US"/>
        </a:p>
      </dgm:t>
    </dgm:pt>
    <dgm:pt modelId="{4FB54AB8-7ADC-4E79-9113-F71F9F27DF4F}" type="sibTrans" cxnId="{F3316FBA-03E2-468B-A28C-4F3108924E71}">
      <dgm:prSet/>
      <dgm:spPr/>
      <dgm:t>
        <a:bodyPr/>
        <a:lstStyle/>
        <a:p>
          <a:endParaRPr lang="en-US"/>
        </a:p>
      </dgm:t>
    </dgm:pt>
    <dgm:pt modelId="{25AA22B5-C312-445B-B2F9-6795F10122EA}">
      <dgm:prSet/>
      <dgm:spPr/>
      <dgm:t>
        <a:bodyPr/>
        <a:lstStyle/>
        <a:p>
          <a:r>
            <a:rPr lang="en-US"/>
            <a:t>Κακός συγχρονισμός αρμόδιων υπηρεσιών</a:t>
          </a:r>
        </a:p>
      </dgm:t>
    </dgm:pt>
    <dgm:pt modelId="{02BE02B1-3BF1-403D-8D60-F2D07B8FB949}" type="parTrans" cxnId="{505EA3F2-95E3-4C9A-9C97-287D372B411B}">
      <dgm:prSet/>
      <dgm:spPr/>
      <dgm:t>
        <a:bodyPr/>
        <a:lstStyle/>
        <a:p>
          <a:endParaRPr lang="en-US"/>
        </a:p>
      </dgm:t>
    </dgm:pt>
    <dgm:pt modelId="{1F8F1FF9-15E5-4F5E-B637-047A195ED773}" type="sibTrans" cxnId="{505EA3F2-95E3-4C9A-9C97-287D372B411B}">
      <dgm:prSet/>
      <dgm:spPr/>
      <dgm:t>
        <a:bodyPr/>
        <a:lstStyle/>
        <a:p>
          <a:endParaRPr lang="en-US"/>
        </a:p>
      </dgm:t>
    </dgm:pt>
    <dgm:pt modelId="{5FB6BBB0-744D-4462-B01F-F73D185E55A9}">
      <dgm:prSet/>
      <dgm:spPr/>
      <dgm:t>
        <a:bodyPr/>
        <a:lstStyle/>
        <a:p>
          <a:r>
            <a:rPr lang="en-US"/>
            <a:t>Τα περισσότερα τροφιμογενή παθογόνα δεν είναι  υποχρεωτικής δήλωσης!</a:t>
          </a:r>
        </a:p>
      </dgm:t>
    </dgm:pt>
    <dgm:pt modelId="{291D430A-E191-4C7D-A791-51AA303936C8}" type="parTrans" cxnId="{9FEDF02B-748B-4E42-A75F-1A16DE95F092}">
      <dgm:prSet/>
      <dgm:spPr/>
      <dgm:t>
        <a:bodyPr/>
        <a:lstStyle/>
        <a:p>
          <a:endParaRPr lang="en-US"/>
        </a:p>
      </dgm:t>
    </dgm:pt>
    <dgm:pt modelId="{E9506C85-7BEF-4711-AFF7-BA7EBF711BAA}" type="sibTrans" cxnId="{9FEDF02B-748B-4E42-A75F-1A16DE95F092}">
      <dgm:prSet/>
      <dgm:spPr/>
      <dgm:t>
        <a:bodyPr/>
        <a:lstStyle/>
        <a:p>
          <a:endParaRPr lang="en-US"/>
        </a:p>
      </dgm:t>
    </dgm:pt>
    <dgm:pt modelId="{74B2B968-D734-4F18-9D5E-4B509272F6A9}" type="pres">
      <dgm:prSet presAssocID="{D67C92BD-EFB1-4097-AF81-AFDA4A3FC7E7}" presName="Name0" presStyleCnt="0">
        <dgm:presLayoutVars>
          <dgm:dir/>
          <dgm:resizeHandles val="exact"/>
        </dgm:presLayoutVars>
      </dgm:prSet>
      <dgm:spPr/>
    </dgm:pt>
    <dgm:pt modelId="{4F755B3D-4D89-441B-9077-6D9F359C29BB}" type="pres">
      <dgm:prSet presAssocID="{D67C92BD-EFB1-4097-AF81-AFDA4A3FC7E7}" presName="fgShape" presStyleLbl="fgShp" presStyleIdx="0" presStyleCnt="1"/>
      <dgm:spPr/>
    </dgm:pt>
    <dgm:pt modelId="{D565CB73-BDFD-4DF6-AF00-919661E71299}" type="pres">
      <dgm:prSet presAssocID="{D67C92BD-EFB1-4097-AF81-AFDA4A3FC7E7}" presName="linComp" presStyleCnt="0"/>
      <dgm:spPr/>
    </dgm:pt>
    <dgm:pt modelId="{79A083BC-DD5A-4B54-81F0-DE5F05ACED03}" type="pres">
      <dgm:prSet presAssocID="{710BC0F7-B934-4EDF-90E3-FFFDE119157C}" presName="compNode" presStyleCnt="0"/>
      <dgm:spPr/>
    </dgm:pt>
    <dgm:pt modelId="{E2F27144-F51F-406C-BA32-EA1EDA3F6986}" type="pres">
      <dgm:prSet presAssocID="{710BC0F7-B934-4EDF-90E3-FFFDE119157C}" presName="bkgdShape" presStyleLbl="node1" presStyleIdx="0" presStyleCnt="5"/>
      <dgm:spPr/>
    </dgm:pt>
    <dgm:pt modelId="{434C39F8-8851-4F57-9927-3E9CD6156159}" type="pres">
      <dgm:prSet presAssocID="{710BC0F7-B934-4EDF-90E3-FFFDE119157C}" presName="nodeTx" presStyleLbl="node1" presStyleIdx="0" presStyleCnt="5">
        <dgm:presLayoutVars>
          <dgm:bulletEnabled val="1"/>
        </dgm:presLayoutVars>
      </dgm:prSet>
      <dgm:spPr/>
    </dgm:pt>
    <dgm:pt modelId="{5B613233-D97F-4216-A891-3673D013E9F0}" type="pres">
      <dgm:prSet presAssocID="{710BC0F7-B934-4EDF-90E3-FFFDE119157C}" presName="invisiNode" presStyleLbl="node1" presStyleIdx="0" presStyleCnt="5"/>
      <dgm:spPr/>
    </dgm:pt>
    <dgm:pt modelId="{72B1706B-820C-45B5-B424-8F54A30FACAE}" type="pres">
      <dgm:prSet presAssocID="{710BC0F7-B934-4EDF-90E3-FFFDE119157C}"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2F4E364A-2EB2-4F37-9091-B75558F568E2}" type="pres">
      <dgm:prSet presAssocID="{83AD5DB5-F262-4DAD-941D-D8FE8D45B806}" presName="sibTrans" presStyleLbl="sibTrans2D1" presStyleIdx="0" presStyleCnt="0"/>
      <dgm:spPr/>
    </dgm:pt>
    <dgm:pt modelId="{1813FC85-E1AE-47B1-B252-F01EEEC101A5}" type="pres">
      <dgm:prSet presAssocID="{FCE9BC1A-2700-48AA-94EB-5C9050368E2E}" presName="compNode" presStyleCnt="0"/>
      <dgm:spPr/>
    </dgm:pt>
    <dgm:pt modelId="{84578904-3D11-452F-A4BD-CC42F979F621}" type="pres">
      <dgm:prSet presAssocID="{FCE9BC1A-2700-48AA-94EB-5C9050368E2E}" presName="bkgdShape" presStyleLbl="node1" presStyleIdx="1" presStyleCnt="5"/>
      <dgm:spPr/>
    </dgm:pt>
    <dgm:pt modelId="{FE391C7D-BF73-4C74-A918-09DE19342044}" type="pres">
      <dgm:prSet presAssocID="{FCE9BC1A-2700-48AA-94EB-5C9050368E2E}" presName="nodeTx" presStyleLbl="node1" presStyleIdx="1" presStyleCnt="5">
        <dgm:presLayoutVars>
          <dgm:bulletEnabled val="1"/>
        </dgm:presLayoutVars>
      </dgm:prSet>
      <dgm:spPr/>
    </dgm:pt>
    <dgm:pt modelId="{58AFCD8E-4E7A-4D9B-85A0-AECD00DBE20A}" type="pres">
      <dgm:prSet presAssocID="{FCE9BC1A-2700-48AA-94EB-5C9050368E2E}" presName="invisiNode" presStyleLbl="node1" presStyleIdx="1" presStyleCnt="5"/>
      <dgm:spPr/>
    </dgm:pt>
    <dgm:pt modelId="{CCFEE2DB-FD79-44E4-A77E-899DE54C5356}" type="pres">
      <dgm:prSet presAssocID="{FCE9BC1A-2700-48AA-94EB-5C9050368E2E}"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A63C5457-42B8-437A-8B15-D63D0BDB5E87}" type="pres">
      <dgm:prSet presAssocID="{46AAEB6B-341F-4215-9966-43D4CC023395}" presName="sibTrans" presStyleLbl="sibTrans2D1" presStyleIdx="0" presStyleCnt="0"/>
      <dgm:spPr/>
    </dgm:pt>
    <dgm:pt modelId="{A6F8F09D-FF69-4EE8-900A-3835868677C8}" type="pres">
      <dgm:prSet presAssocID="{8F232CEC-5A90-4855-B2DE-B48416DE7741}" presName="compNode" presStyleCnt="0"/>
      <dgm:spPr/>
    </dgm:pt>
    <dgm:pt modelId="{2052443E-CCA9-4E4C-A04F-1E7B880E7399}" type="pres">
      <dgm:prSet presAssocID="{8F232CEC-5A90-4855-B2DE-B48416DE7741}" presName="bkgdShape" presStyleLbl="node1" presStyleIdx="2" presStyleCnt="5"/>
      <dgm:spPr/>
    </dgm:pt>
    <dgm:pt modelId="{1BB17F11-E68B-4633-8E0E-958C25A6EA2C}" type="pres">
      <dgm:prSet presAssocID="{8F232CEC-5A90-4855-B2DE-B48416DE7741}" presName="nodeTx" presStyleLbl="node1" presStyleIdx="2" presStyleCnt="5">
        <dgm:presLayoutVars>
          <dgm:bulletEnabled val="1"/>
        </dgm:presLayoutVars>
      </dgm:prSet>
      <dgm:spPr/>
    </dgm:pt>
    <dgm:pt modelId="{F2D19F68-3AF9-4BFE-A2B1-D406207355E5}" type="pres">
      <dgm:prSet presAssocID="{8F232CEC-5A90-4855-B2DE-B48416DE7741}" presName="invisiNode" presStyleLbl="node1" presStyleIdx="2" presStyleCnt="5"/>
      <dgm:spPr/>
    </dgm:pt>
    <dgm:pt modelId="{3DA0787A-3DAB-428E-9724-3183E5669E91}" type="pres">
      <dgm:prSet presAssocID="{8F232CEC-5A90-4855-B2DE-B48416DE7741}"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5AAAF1A1-D9A9-4FAC-A1E2-430331543D4F}" type="pres">
      <dgm:prSet presAssocID="{4FB54AB8-7ADC-4E79-9113-F71F9F27DF4F}" presName="sibTrans" presStyleLbl="sibTrans2D1" presStyleIdx="0" presStyleCnt="0"/>
      <dgm:spPr/>
    </dgm:pt>
    <dgm:pt modelId="{109C6CD3-073F-4325-9050-1F8537D08644}" type="pres">
      <dgm:prSet presAssocID="{25AA22B5-C312-445B-B2F9-6795F10122EA}" presName="compNode" presStyleCnt="0"/>
      <dgm:spPr/>
    </dgm:pt>
    <dgm:pt modelId="{4C2AC2A6-7A80-4ECA-A06F-DD69B95B174C}" type="pres">
      <dgm:prSet presAssocID="{25AA22B5-C312-445B-B2F9-6795F10122EA}" presName="bkgdShape" presStyleLbl="node1" presStyleIdx="3" presStyleCnt="5"/>
      <dgm:spPr/>
    </dgm:pt>
    <dgm:pt modelId="{3C8A4FCE-B3BF-46E0-9DA3-E771C7D2D968}" type="pres">
      <dgm:prSet presAssocID="{25AA22B5-C312-445B-B2F9-6795F10122EA}" presName="nodeTx" presStyleLbl="node1" presStyleIdx="3" presStyleCnt="5">
        <dgm:presLayoutVars>
          <dgm:bulletEnabled val="1"/>
        </dgm:presLayoutVars>
      </dgm:prSet>
      <dgm:spPr/>
    </dgm:pt>
    <dgm:pt modelId="{FE4C170F-D1E1-4C28-B1CD-C9BE79641633}" type="pres">
      <dgm:prSet presAssocID="{25AA22B5-C312-445B-B2F9-6795F10122EA}" presName="invisiNode" presStyleLbl="node1" presStyleIdx="3" presStyleCnt="5"/>
      <dgm:spPr/>
    </dgm:pt>
    <dgm:pt modelId="{6C59614D-8437-4E5F-A1FA-0CE844D38F5D}" type="pres">
      <dgm:prSet presAssocID="{25AA22B5-C312-445B-B2F9-6795F10122EA}"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pt>
    <dgm:pt modelId="{35A67871-6A95-4E25-ABE2-B88127164E18}" type="pres">
      <dgm:prSet presAssocID="{1F8F1FF9-15E5-4F5E-B637-047A195ED773}" presName="sibTrans" presStyleLbl="sibTrans2D1" presStyleIdx="0" presStyleCnt="0"/>
      <dgm:spPr/>
    </dgm:pt>
    <dgm:pt modelId="{A281B758-2FB1-4527-A8CD-8F9651520CE5}" type="pres">
      <dgm:prSet presAssocID="{5FB6BBB0-744D-4462-B01F-F73D185E55A9}" presName="compNode" presStyleCnt="0"/>
      <dgm:spPr/>
    </dgm:pt>
    <dgm:pt modelId="{7716CF61-A7F8-40EA-88C5-1D22CA21B7CA}" type="pres">
      <dgm:prSet presAssocID="{5FB6BBB0-744D-4462-B01F-F73D185E55A9}" presName="bkgdShape" presStyleLbl="node1" presStyleIdx="4" presStyleCnt="5"/>
      <dgm:spPr/>
    </dgm:pt>
    <dgm:pt modelId="{2F60BB25-12B6-4F08-BF66-28EA4FF9EEF8}" type="pres">
      <dgm:prSet presAssocID="{5FB6BBB0-744D-4462-B01F-F73D185E55A9}" presName="nodeTx" presStyleLbl="node1" presStyleIdx="4" presStyleCnt="5">
        <dgm:presLayoutVars>
          <dgm:bulletEnabled val="1"/>
        </dgm:presLayoutVars>
      </dgm:prSet>
      <dgm:spPr/>
    </dgm:pt>
    <dgm:pt modelId="{8A2A0BB9-2249-40C8-9D46-C886F42E64F2}" type="pres">
      <dgm:prSet presAssocID="{5FB6BBB0-744D-4462-B01F-F73D185E55A9}" presName="invisiNode" presStyleLbl="node1" presStyleIdx="4" presStyleCnt="5"/>
      <dgm:spPr/>
    </dgm:pt>
    <dgm:pt modelId="{4F4E4C93-69DA-4DEA-B6A2-E96EF20F3AED}" type="pres">
      <dgm:prSet presAssocID="{5FB6BBB0-744D-4462-B01F-F73D185E55A9}"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Lst>
  <dgm:cxnLst>
    <dgm:cxn modelId="{67CF360B-4EDB-4C60-89A8-81B00E454C25}" type="presOf" srcId="{5FB6BBB0-744D-4462-B01F-F73D185E55A9}" destId="{2F60BB25-12B6-4F08-BF66-28EA4FF9EEF8}" srcOrd="1" destOrd="0" presId="urn:microsoft.com/office/officeart/2005/8/layout/hList7"/>
    <dgm:cxn modelId="{842E3311-9497-4D87-B17C-137FB808FEA4}" type="presOf" srcId="{1F8F1FF9-15E5-4F5E-B637-047A195ED773}" destId="{35A67871-6A95-4E25-ABE2-B88127164E18}" srcOrd="0" destOrd="0" presId="urn:microsoft.com/office/officeart/2005/8/layout/hList7"/>
    <dgm:cxn modelId="{4C2CA121-2984-4E08-B397-105B49E3488D}" type="presOf" srcId="{46AAEB6B-341F-4215-9966-43D4CC023395}" destId="{A63C5457-42B8-437A-8B15-D63D0BDB5E87}" srcOrd="0" destOrd="0" presId="urn:microsoft.com/office/officeart/2005/8/layout/hList7"/>
    <dgm:cxn modelId="{1CDD3422-2E6E-40A9-A08F-63A6C10C2987}" type="presOf" srcId="{25AA22B5-C312-445B-B2F9-6795F10122EA}" destId="{4C2AC2A6-7A80-4ECA-A06F-DD69B95B174C}" srcOrd="0" destOrd="0" presId="urn:microsoft.com/office/officeart/2005/8/layout/hList7"/>
    <dgm:cxn modelId="{9FEDF02B-748B-4E42-A75F-1A16DE95F092}" srcId="{D67C92BD-EFB1-4097-AF81-AFDA4A3FC7E7}" destId="{5FB6BBB0-744D-4462-B01F-F73D185E55A9}" srcOrd="4" destOrd="0" parTransId="{291D430A-E191-4C7D-A791-51AA303936C8}" sibTransId="{E9506C85-7BEF-4711-AFF7-BA7EBF711BAA}"/>
    <dgm:cxn modelId="{E7948D2C-DAB4-4815-8480-CD8472B9DD4A}" type="presOf" srcId="{8F232CEC-5A90-4855-B2DE-B48416DE7741}" destId="{1BB17F11-E68B-4633-8E0E-958C25A6EA2C}" srcOrd="1" destOrd="0" presId="urn:microsoft.com/office/officeart/2005/8/layout/hList7"/>
    <dgm:cxn modelId="{557FEA65-C82A-4956-92EC-66D5E04E82C0}" type="presOf" srcId="{8F232CEC-5A90-4855-B2DE-B48416DE7741}" destId="{2052443E-CCA9-4E4C-A04F-1E7B880E7399}" srcOrd="0" destOrd="0" presId="urn:microsoft.com/office/officeart/2005/8/layout/hList7"/>
    <dgm:cxn modelId="{88F4094B-597F-4C1B-A165-BE536136BD7F}" type="presOf" srcId="{710BC0F7-B934-4EDF-90E3-FFFDE119157C}" destId="{E2F27144-F51F-406C-BA32-EA1EDA3F6986}" srcOrd="0" destOrd="0" presId="urn:microsoft.com/office/officeart/2005/8/layout/hList7"/>
    <dgm:cxn modelId="{3B4AA14D-2A2A-4069-AD13-EEA43AFD83B7}" type="presOf" srcId="{5FB6BBB0-744D-4462-B01F-F73D185E55A9}" destId="{7716CF61-A7F8-40EA-88C5-1D22CA21B7CA}" srcOrd="0" destOrd="0" presId="urn:microsoft.com/office/officeart/2005/8/layout/hList7"/>
    <dgm:cxn modelId="{60DC4552-538D-4519-ABFC-B8AB6EA1F22D}" type="presOf" srcId="{25AA22B5-C312-445B-B2F9-6795F10122EA}" destId="{3C8A4FCE-B3BF-46E0-9DA3-E771C7D2D968}" srcOrd="1" destOrd="0" presId="urn:microsoft.com/office/officeart/2005/8/layout/hList7"/>
    <dgm:cxn modelId="{54BFB57C-3D0A-4C00-9C44-990EA3A61441}" srcId="{D67C92BD-EFB1-4097-AF81-AFDA4A3FC7E7}" destId="{710BC0F7-B934-4EDF-90E3-FFFDE119157C}" srcOrd="0" destOrd="0" parTransId="{69043EEA-65C8-4508-A07F-22C1CEAD0B2B}" sibTransId="{83AD5DB5-F262-4DAD-941D-D8FE8D45B806}"/>
    <dgm:cxn modelId="{F741C88D-3437-4483-AFD0-56781A16C556}" type="presOf" srcId="{FCE9BC1A-2700-48AA-94EB-5C9050368E2E}" destId="{84578904-3D11-452F-A4BD-CC42F979F621}" srcOrd="0" destOrd="0" presId="urn:microsoft.com/office/officeart/2005/8/layout/hList7"/>
    <dgm:cxn modelId="{3B1D7B8E-A273-4C96-AC29-9B523E130D8E}" type="presOf" srcId="{710BC0F7-B934-4EDF-90E3-FFFDE119157C}" destId="{434C39F8-8851-4F57-9927-3E9CD6156159}" srcOrd="1" destOrd="0" presId="urn:microsoft.com/office/officeart/2005/8/layout/hList7"/>
    <dgm:cxn modelId="{2C4616B5-B51B-4D3C-AEB2-33847907028D}" srcId="{D67C92BD-EFB1-4097-AF81-AFDA4A3FC7E7}" destId="{FCE9BC1A-2700-48AA-94EB-5C9050368E2E}" srcOrd="1" destOrd="0" parTransId="{D8EB11B6-ADF2-42AB-B136-C9D30394E031}" sibTransId="{46AAEB6B-341F-4215-9966-43D4CC023395}"/>
    <dgm:cxn modelId="{F3316FBA-03E2-468B-A28C-4F3108924E71}" srcId="{D67C92BD-EFB1-4097-AF81-AFDA4A3FC7E7}" destId="{8F232CEC-5A90-4855-B2DE-B48416DE7741}" srcOrd="2" destOrd="0" parTransId="{0E70B4E8-2F77-4F21-BE25-E557077EF3C3}" sibTransId="{4FB54AB8-7ADC-4E79-9113-F71F9F27DF4F}"/>
    <dgm:cxn modelId="{43FE08C2-A5E7-477D-BF90-3898FF7DCAA9}" type="presOf" srcId="{FCE9BC1A-2700-48AA-94EB-5C9050368E2E}" destId="{FE391C7D-BF73-4C74-A918-09DE19342044}" srcOrd="1" destOrd="0" presId="urn:microsoft.com/office/officeart/2005/8/layout/hList7"/>
    <dgm:cxn modelId="{63847BCB-E893-4A02-92A1-890B088B3DDE}" type="presOf" srcId="{83AD5DB5-F262-4DAD-941D-D8FE8D45B806}" destId="{2F4E364A-2EB2-4F37-9091-B75558F568E2}" srcOrd="0" destOrd="0" presId="urn:microsoft.com/office/officeart/2005/8/layout/hList7"/>
    <dgm:cxn modelId="{F4033AE4-5DC3-497F-8360-D6EE0C9A0CDD}" type="presOf" srcId="{D67C92BD-EFB1-4097-AF81-AFDA4A3FC7E7}" destId="{74B2B968-D734-4F18-9D5E-4B509272F6A9}" srcOrd="0" destOrd="0" presId="urn:microsoft.com/office/officeart/2005/8/layout/hList7"/>
    <dgm:cxn modelId="{505EA3F2-95E3-4C9A-9C97-287D372B411B}" srcId="{D67C92BD-EFB1-4097-AF81-AFDA4A3FC7E7}" destId="{25AA22B5-C312-445B-B2F9-6795F10122EA}" srcOrd="3" destOrd="0" parTransId="{02BE02B1-3BF1-403D-8D60-F2D07B8FB949}" sibTransId="{1F8F1FF9-15E5-4F5E-B637-047A195ED773}"/>
    <dgm:cxn modelId="{450034FD-A4EF-4765-8F11-58EFEF870DE7}" type="presOf" srcId="{4FB54AB8-7ADC-4E79-9113-F71F9F27DF4F}" destId="{5AAAF1A1-D9A9-4FAC-A1E2-430331543D4F}" srcOrd="0" destOrd="0" presId="urn:microsoft.com/office/officeart/2005/8/layout/hList7"/>
    <dgm:cxn modelId="{5FD5EA01-BD90-49BF-B673-9395590AFE4D}" type="presParOf" srcId="{74B2B968-D734-4F18-9D5E-4B509272F6A9}" destId="{4F755B3D-4D89-441B-9077-6D9F359C29BB}" srcOrd="0" destOrd="0" presId="urn:microsoft.com/office/officeart/2005/8/layout/hList7"/>
    <dgm:cxn modelId="{0802B50D-ADC1-4AA4-8AF0-015966031F5E}" type="presParOf" srcId="{74B2B968-D734-4F18-9D5E-4B509272F6A9}" destId="{D565CB73-BDFD-4DF6-AF00-919661E71299}" srcOrd="1" destOrd="0" presId="urn:microsoft.com/office/officeart/2005/8/layout/hList7"/>
    <dgm:cxn modelId="{AD5F76C8-662F-4017-943D-4CEDBFBC71AF}" type="presParOf" srcId="{D565CB73-BDFD-4DF6-AF00-919661E71299}" destId="{79A083BC-DD5A-4B54-81F0-DE5F05ACED03}" srcOrd="0" destOrd="0" presId="urn:microsoft.com/office/officeart/2005/8/layout/hList7"/>
    <dgm:cxn modelId="{BC702B95-E137-4838-A645-BC2F5764B818}" type="presParOf" srcId="{79A083BC-DD5A-4B54-81F0-DE5F05ACED03}" destId="{E2F27144-F51F-406C-BA32-EA1EDA3F6986}" srcOrd="0" destOrd="0" presId="urn:microsoft.com/office/officeart/2005/8/layout/hList7"/>
    <dgm:cxn modelId="{279DE60C-9A03-4976-9AC6-6C0200883DDC}" type="presParOf" srcId="{79A083BC-DD5A-4B54-81F0-DE5F05ACED03}" destId="{434C39F8-8851-4F57-9927-3E9CD6156159}" srcOrd="1" destOrd="0" presId="urn:microsoft.com/office/officeart/2005/8/layout/hList7"/>
    <dgm:cxn modelId="{25E17872-0965-4234-B77C-F0072242806F}" type="presParOf" srcId="{79A083BC-DD5A-4B54-81F0-DE5F05ACED03}" destId="{5B613233-D97F-4216-A891-3673D013E9F0}" srcOrd="2" destOrd="0" presId="urn:microsoft.com/office/officeart/2005/8/layout/hList7"/>
    <dgm:cxn modelId="{3DB8556A-A07A-41AF-B091-45104AB1B153}" type="presParOf" srcId="{79A083BC-DD5A-4B54-81F0-DE5F05ACED03}" destId="{72B1706B-820C-45B5-B424-8F54A30FACAE}" srcOrd="3" destOrd="0" presId="urn:microsoft.com/office/officeart/2005/8/layout/hList7"/>
    <dgm:cxn modelId="{500A6E20-2433-4966-B983-D8038DF45075}" type="presParOf" srcId="{D565CB73-BDFD-4DF6-AF00-919661E71299}" destId="{2F4E364A-2EB2-4F37-9091-B75558F568E2}" srcOrd="1" destOrd="0" presId="urn:microsoft.com/office/officeart/2005/8/layout/hList7"/>
    <dgm:cxn modelId="{6155A2BD-AC7C-4C33-BEC9-696E5A8E3BB7}" type="presParOf" srcId="{D565CB73-BDFD-4DF6-AF00-919661E71299}" destId="{1813FC85-E1AE-47B1-B252-F01EEEC101A5}" srcOrd="2" destOrd="0" presId="urn:microsoft.com/office/officeart/2005/8/layout/hList7"/>
    <dgm:cxn modelId="{3CEDAF01-7CDE-4A4A-8E6D-489B4F8D0551}" type="presParOf" srcId="{1813FC85-E1AE-47B1-B252-F01EEEC101A5}" destId="{84578904-3D11-452F-A4BD-CC42F979F621}" srcOrd="0" destOrd="0" presId="urn:microsoft.com/office/officeart/2005/8/layout/hList7"/>
    <dgm:cxn modelId="{30346769-C192-472B-BE08-33FD242472FE}" type="presParOf" srcId="{1813FC85-E1AE-47B1-B252-F01EEEC101A5}" destId="{FE391C7D-BF73-4C74-A918-09DE19342044}" srcOrd="1" destOrd="0" presId="urn:microsoft.com/office/officeart/2005/8/layout/hList7"/>
    <dgm:cxn modelId="{EA02AE74-9A2F-4A8D-BED6-1A77DD242098}" type="presParOf" srcId="{1813FC85-E1AE-47B1-B252-F01EEEC101A5}" destId="{58AFCD8E-4E7A-4D9B-85A0-AECD00DBE20A}" srcOrd="2" destOrd="0" presId="urn:microsoft.com/office/officeart/2005/8/layout/hList7"/>
    <dgm:cxn modelId="{CF40EC6E-0C3D-4249-AA64-6B3265F04DB9}" type="presParOf" srcId="{1813FC85-E1AE-47B1-B252-F01EEEC101A5}" destId="{CCFEE2DB-FD79-44E4-A77E-899DE54C5356}" srcOrd="3" destOrd="0" presId="urn:microsoft.com/office/officeart/2005/8/layout/hList7"/>
    <dgm:cxn modelId="{B60F0840-C912-459F-95CA-5027A96DCB92}" type="presParOf" srcId="{D565CB73-BDFD-4DF6-AF00-919661E71299}" destId="{A63C5457-42B8-437A-8B15-D63D0BDB5E87}" srcOrd="3" destOrd="0" presId="urn:microsoft.com/office/officeart/2005/8/layout/hList7"/>
    <dgm:cxn modelId="{3FA5EDDA-AAA1-49D1-BED2-F6D640F0EA01}" type="presParOf" srcId="{D565CB73-BDFD-4DF6-AF00-919661E71299}" destId="{A6F8F09D-FF69-4EE8-900A-3835868677C8}" srcOrd="4" destOrd="0" presId="urn:microsoft.com/office/officeart/2005/8/layout/hList7"/>
    <dgm:cxn modelId="{5C7CF6C0-821F-4727-A09C-F405C7713D8B}" type="presParOf" srcId="{A6F8F09D-FF69-4EE8-900A-3835868677C8}" destId="{2052443E-CCA9-4E4C-A04F-1E7B880E7399}" srcOrd="0" destOrd="0" presId="urn:microsoft.com/office/officeart/2005/8/layout/hList7"/>
    <dgm:cxn modelId="{8A163869-3491-429C-8E69-6C8B22259B55}" type="presParOf" srcId="{A6F8F09D-FF69-4EE8-900A-3835868677C8}" destId="{1BB17F11-E68B-4633-8E0E-958C25A6EA2C}" srcOrd="1" destOrd="0" presId="urn:microsoft.com/office/officeart/2005/8/layout/hList7"/>
    <dgm:cxn modelId="{1DB53A80-D100-4EE3-BE27-8B64F50FF1BA}" type="presParOf" srcId="{A6F8F09D-FF69-4EE8-900A-3835868677C8}" destId="{F2D19F68-3AF9-4BFE-A2B1-D406207355E5}" srcOrd="2" destOrd="0" presId="urn:microsoft.com/office/officeart/2005/8/layout/hList7"/>
    <dgm:cxn modelId="{D80BC2DB-2F31-4329-B3F0-8D381118DFA1}" type="presParOf" srcId="{A6F8F09D-FF69-4EE8-900A-3835868677C8}" destId="{3DA0787A-3DAB-428E-9724-3183E5669E91}" srcOrd="3" destOrd="0" presId="urn:microsoft.com/office/officeart/2005/8/layout/hList7"/>
    <dgm:cxn modelId="{424F031D-AA8E-4864-BFEC-2D3A7A2F5F14}" type="presParOf" srcId="{D565CB73-BDFD-4DF6-AF00-919661E71299}" destId="{5AAAF1A1-D9A9-4FAC-A1E2-430331543D4F}" srcOrd="5" destOrd="0" presId="urn:microsoft.com/office/officeart/2005/8/layout/hList7"/>
    <dgm:cxn modelId="{E9BA7AB6-B23F-4A33-9356-DF499D3838BB}" type="presParOf" srcId="{D565CB73-BDFD-4DF6-AF00-919661E71299}" destId="{109C6CD3-073F-4325-9050-1F8537D08644}" srcOrd="6" destOrd="0" presId="urn:microsoft.com/office/officeart/2005/8/layout/hList7"/>
    <dgm:cxn modelId="{1FBD7E67-D75C-4E14-B868-AC7CABC9C5C8}" type="presParOf" srcId="{109C6CD3-073F-4325-9050-1F8537D08644}" destId="{4C2AC2A6-7A80-4ECA-A06F-DD69B95B174C}" srcOrd="0" destOrd="0" presId="urn:microsoft.com/office/officeart/2005/8/layout/hList7"/>
    <dgm:cxn modelId="{8F25D05F-E0D9-46CF-8526-63CF480E7F0E}" type="presParOf" srcId="{109C6CD3-073F-4325-9050-1F8537D08644}" destId="{3C8A4FCE-B3BF-46E0-9DA3-E771C7D2D968}" srcOrd="1" destOrd="0" presId="urn:microsoft.com/office/officeart/2005/8/layout/hList7"/>
    <dgm:cxn modelId="{3800DF69-D18B-4A8A-81E8-3EA8EE11F470}" type="presParOf" srcId="{109C6CD3-073F-4325-9050-1F8537D08644}" destId="{FE4C170F-D1E1-4C28-B1CD-C9BE79641633}" srcOrd="2" destOrd="0" presId="urn:microsoft.com/office/officeart/2005/8/layout/hList7"/>
    <dgm:cxn modelId="{61F13FA0-00BA-4A2A-9071-356D4926A9B8}" type="presParOf" srcId="{109C6CD3-073F-4325-9050-1F8537D08644}" destId="{6C59614D-8437-4E5F-A1FA-0CE844D38F5D}" srcOrd="3" destOrd="0" presId="urn:microsoft.com/office/officeart/2005/8/layout/hList7"/>
    <dgm:cxn modelId="{EF41DED2-C337-41C2-9911-E94CFD9505D7}" type="presParOf" srcId="{D565CB73-BDFD-4DF6-AF00-919661E71299}" destId="{35A67871-6A95-4E25-ABE2-B88127164E18}" srcOrd="7" destOrd="0" presId="urn:microsoft.com/office/officeart/2005/8/layout/hList7"/>
    <dgm:cxn modelId="{177E9BB7-9512-4970-80D4-E6A668925E69}" type="presParOf" srcId="{D565CB73-BDFD-4DF6-AF00-919661E71299}" destId="{A281B758-2FB1-4527-A8CD-8F9651520CE5}" srcOrd="8" destOrd="0" presId="urn:microsoft.com/office/officeart/2005/8/layout/hList7"/>
    <dgm:cxn modelId="{0E689B99-144B-409B-B752-2C5939A21F09}" type="presParOf" srcId="{A281B758-2FB1-4527-A8CD-8F9651520CE5}" destId="{7716CF61-A7F8-40EA-88C5-1D22CA21B7CA}" srcOrd="0" destOrd="0" presId="urn:microsoft.com/office/officeart/2005/8/layout/hList7"/>
    <dgm:cxn modelId="{832B2D5A-3E52-467B-A0C5-2E22F104CFAD}" type="presParOf" srcId="{A281B758-2FB1-4527-A8CD-8F9651520CE5}" destId="{2F60BB25-12B6-4F08-BF66-28EA4FF9EEF8}" srcOrd="1" destOrd="0" presId="urn:microsoft.com/office/officeart/2005/8/layout/hList7"/>
    <dgm:cxn modelId="{A702F48D-156F-4225-B334-DB6166246401}" type="presParOf" srcId="{A281B758-2FB1-4527-A8CD-8F9651520CE5}" destId="{8A2A0BB9-2249-40C8-9D46-C886F42E64F2}" srcOrd="2" destOrd="0" presId="urn:microsoft.com/office/officeart/2005/8/layout/hList7"/>
    <dgm:cxn modelId="{581BA95F-90AC-4BAF-BABE-3139A2570202}" type="presParOf" srcId="{A281B758-2FB1-4527-A8CD-8F9651520CE5}" destId="{4F4E4C93-69DA-4DEA-B6A2-E96EF20F3AE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D5B5A0E-CFD9-4535-8509-921291E92C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C4A2DB-0747-466A-992A-C9FE1510343D}">
      <dgm:prSet/>
      <dgm:spPr/>
      <dgm:t>
        <a:bodyPr/>
        <a:lstStyle/>
        <a:p>
          <a:r>
            <a:rPr lang="en-US" dirty="0"/>
            <a:t>(</a:t>
          </a:r>
          <a:r>
            <a:rPr lang="en-US" dirty="0" err="1"/>
            <a:t>Haemolytic</a:t>
          </a:r>
          <a:r>
            <a:rPr lang="en-US" dirty="0"/>
            <a:t> </a:t>
          </a:r>
          <a:r>
            <a:rPr lang="en-US" dirty="0" err="1"/>
            <a:t>uraemic</a:t>
          </a:r>
          <a:r>
            <a:rPr lang="en-US" dirty="0"/>
            <a:t> syndrome)</a:t>
          </a:r>
        </a:p>
      </dgm:t>
    </dgm:pt>
    <dgm:pt modelId="{B36DF073-D345-4F7B-BFC1-7F9E021D2105}" type="parTrans" cxnId="{86035D40-340F-455E-BAFA-5D1BDAD1DB5A}">
      <dgm:prSet/>
      <dgm:spPr/>
      <dgm:t>
        <a:bodyPr/>
        <a:lstStyle/>
        <a:p>
          <a:endParaRPr lang="en-US"/>
        </a:p>
      </dgm:t>
    </dgm:pt>
    <dgm:pt modelId="{05320036-F089-47F8-A7F9-FED97AA75FE3}" type="sibTrans" cxnId="{86035D40-340F-455E-BAFA-5D1BDAD1DB5A}">
      <dgm:prSet/>
      <dgm:spPr/>
      <dgm:t>
        <a:bodyPr/>
        <a:lstStyle/>
        <a:p>
          <a:endParaRPr lang="en-US"/>
        </a:p>
      </dgm:t>
    </dgm:pt>
    <dgm:pt modelId="{9DA12BD9-68D9-4D79-985C-CE3C2067EDAB}">
      <dgm:prSet/>
      <dgm:spPr/>
      <dgm:t>
        <a:bodyPr/>
        <a:lstStyle/>
        <a:p>
          <a:r>
            <a:rPr lang="en-US" dirty="0"/>
            <a:t>Botulism)</a:t>
          </a:r>
        </a:p>
      </dgm:t>
    </dgm:pt>
    <dgm:pt modelId="{C023D714-7FF2-4FF4-ABF8-98B88A1B51A3}" type="parTrans" cxnId="{31B2DDE0-6004-4357-B7BC-E0DCDB8B7CF7}">
      <dgm:prSet/>
      <dgm:spPr/>
      <dgm:t>
        <a:bodyPr/>
        <a:lstStyle/>
        <a:p>
          <a:endParaRPr lang="en-US"/>
        </a:p>
      </dgm:t>
    </dgm:pt>
    <dgm:pt modelId="{B003EF46-3891-418F-A6D9-8AF608148E6E}" type="sibTrans" cxnId="{31B2DDE0-6004-4357-B7BC-E0DCDB8B7CF7}">
      <dgm:prSet/>
      <dgm:spPr/>
      <dgm:t>
        <a:bodyPr/>
        <a:lstStyle/>
        <a:p>
          <a:endParaRPr lang="en-US"/>
        </a:p>
      </dgm:t>
    </dgm:pt>
    <dgm:pt modelId="{9A3AEDED-574A-4D1F-A7E0-7A78E92B7723}">
      <dgm:prSet/>
      <dgm:spPr/>
      <dgm:t>
        <a:bodyPr/>
        <a:lstStyle/>
        <a:p>
          <a:r>
            <a:rPr lang="en-US"/>
            <a:t>Γερσινίωση</a:t>
          </a:r>
        </a:p>
      </dgm:t>
    </dgm:pt>
    <dgm:pt modelId="{3B76FB0D-9F72-4B62-9464-E0F3DC1A0BC7}" type="parTrans" cxnId="{E1FCBF73-B09F-4FCD-AD41-5C3871690D6F}">
      <dgm:prSet/>
      <dgm:spPr/>
      <dgm:t>
        <a:bodyPr/>
        <a:lstStyle/>
        <a:p>
          <a:endParaRPr lang="en-US"/>
        </a:p>
      </dgm:t>
    </dgm:pt>
    <dgm:pt modelId="{A2BF4C14-AD23-4AA0-ACC1-183AD1E38CEA}" type="sibTrans" cxnId="{E1FCBF73-B09F-4FCD-AD41-5C3871690D6F}">
      <dgm:prSet/>
      <dgm:spPr/>
      <dgm:t>
        <a:bodyPr/>
        <a:lstStyle/>
        <a:p>
          <a:endParaRPr lang="en-US"/>
        </a:p>
      </dgm:t>
    </dgm:pt>
    <dgm:pt modelId="{3A61A80C-800A-4A26-91EA-DDEB9609991C}">
      <dgm:prSet/>
      <dgm:spPr/>
      <dgm:t>
        <a:bodyPr/>
        <a:lstStyle/>
        <a:p>
          <a:r>
            <a:rPr lang="en-US" dirty="0"/>
            <a:t>Hepatitis A)</a:t>
          </a:r>
        </a:p>
      </dgm:t>
    </dgm:pt>
    <dgm:pt modelId="{DE2E58AE-B855-4098-8CB6-FF2BC7CCEA68}" type="parTrans" cxnId="{3802EEB0-4751-4A5E-9BEA-8FE92E3CC72D}">
      <dgm:prSet/>
      <dgm:spPr/>
      <dgm:t>
        <a:bodyPr/>
        <a:lstStyle/>
        <a:p>
          <a:endParaRPr lang="en-US"/>
        </a:p>
      </dgm:t>
    </dgm:pt>
    <dgm:pt modelId="{0EDE36FC-93B2-41AA-93DD-365009F1F593}" type="sibTrans" cxnId="{3802EEB0-4751-4A5E-9BEA-8FE92E3CC72D}">
      <dgm:prSet/>
      <dgm:spPr/>
      <dgm:t>
        <a:bodyPr/>
        <a:lstStyle/>
        <a:p>
          <a:endParaRPr lang="en-US"/>
        </a:p>
      </dgm:t>
    </dgm:pt>
    <dgm:pt modelId="{70796F54-D595-4CAA-B0AE-F154FD196537}">
      <dgm:prSet/>
      <dgm:spPr/>
      <dgm:t>
        <a:bodyPr/>
        <a:lstStyle/>
        <a:p>
          <a:r>
            <a:rPr lang="en-US" dirty="0" err="1"/>
            <a:t>Campylobacteriosis</a:t>
          </a:r>
          <a:r>
            <a:rPr lang="en-US" dirty="0"/>
            <a:t> )</a:t>
          </a:r>
        </a:p>
      </dgm:t>
    </dgm:pt>
    <dgm:pt modelId="{C762A390-30E5-412F-BB7D-DC414DD073B1}" type="parTrans" cxnId="{84870810-764B-4FDB-B910-2BC0A8925684}">
      <dgm:prSet/>
      <dgm:spPr/>
      <dgm:t>
        <a:bodyPr/>
        <a:lstStyle/>
        <a:p>
          <a:endParaRPr lang="en-US"/>
        </a:p>
      </dgm:t>
    </dgm:pt>
    <dgm:pt modelId="{E49FCBFA-A956-4340-AEC0-0F7205748BED}" type="sibTrans" cxnId="{84870810-764B-4FDB-B910-2BC0A8925684}">
      <dgm:prSet/>
      <dgm:spPr/>
      <dgm:t>
        <a:bodyPr/>
        <a:lstStyle/>
        <a:p>
          <a:endParaRPr lang="en-US"/>
        </a:p>
      </dgm:t>
    </dgm:pt>
    <dgm:pt modelId="{57D85574-E448-4DAC-999E-CE9F906EC90B}">
      <dgm:prSet/>
      <dgm:spPr/>
      <dgm:t>
        <a:bodyPr/>
        <a:lstStyle/>
        <a:p>
          <a:r>
            <a:rPr lang="en-US" dirty="0"/>
            <a:t>Cryptosporidiosis)</a:t>
          </a:r>
        </a:p>
      </dgm:t>
    </dgm:pt>
    <dgm:pt modelId="{05EAFC78-4070-475F-91DA-C1D66E13F5A7}" type="parTrans" cxnId="{FEF32C75-9A04-4B58-A48D-A22AEE452EB7}">
      <dgm:prSet/>
      <dgm:spPr/>
      <dgm:t>
        <a:bodyPr/>
        <a:lstStyle/>
        <a:p>
          <a:endParaRPr lang="en-US"/>
        </a:p>
      </dgm:t>
    </dgm:pt>
    <dgm:pt modelId="{B10F112E-CB93-4B40-9DDD-5D27A3518ACC}" type="sibTrans" cxnId="{FEF32C75-9A04-4B58-A48D-A22AEE452EB7}">
      <dgm:prSet/>
      <dgm:spPr/>
      <dgm:t>
        <a:bodyPr/>
        <a:lstStyle/>
        <a:p>
          <a:endParaRPr lang="en-US"/>
        </a:p>
      </dgm:t>
    </dgm:pt>
    <dgm:pt modelId="{01C5C0CF-F678-4E7D-B39A-B79748551417}">
      <dgm:prSet/>
      <dgm:spPr/>
      <dgm:t>
        <a:bodyPr/>
        <a:lstStyle/>
        <a:p>
          <a:r>
            <a:rPr lang="en-US" dirty="0"/>
            <a:t>Listeriosis)</a:t>
          </a:r>
        </a:p>
      </dgm:t>
    </dgm:pt>
    <dgm:pt modelId="{9F2886F3-C76A-4F91-81A7-203532334D8A}" type="parTrans" cxnId="{4B0948F0-9CCD-4F74-BFE9-A1DBFC0036F8}">
      <dgm:prSet/>
      <dgm:spPr/>
      <dgm:t>
        <a:bodyPr/>
        <a:lstStyle/>
        <a:p>
          <a:endParaRPr lang="en-US"/>
        </a:p>
      </dgm:t>
    </dgm:pt>
    <dgm:pt modelId="{B8D06376-7DFB-47A9-8D92-C1269CAF5FFF}" type="sibTrans" cxnId="{4B0948F0-9CCD-4F74-BFE9-A1DBFC0036F8}">
      <dgm:prSet/>
      <dgm:spPr/>
      <dgm:t>
        <a:bodyPr/>
        <a:lstStyle/>
        <a:p>
          <a:endParaRPr lang="en-US"/>
        </a:p>
      </dgm:t>
    </dgm:pt>
    <dgm:pt modelId="{FDEC8001-B768-4DAE-9636-7A0587FF3A9C}">
      <dgm:prSet/>
      <dgm:spPr/>
      <dgm:t>
        <a:bodyPr/>
        <a:lstStyle/>
        <a:p>
          <a:r>
            <a:rPr lang="en-US" dirty="0"/>
            <a:t>Salmonellosis)</a:t>
          </a:r>
        </a:p>
      </dgm:t>
    </dgm:pt>
    <dgm:pt modelId="{EE9F3C21-BDEA-4570-A0DC-0C14C7ED245E}" type="parTrans" cxnId="{E82A1256-8C9E-43AF-AAFF-0524A39E51A2}">
      <dgm:prSet/>
      <dgm:spPr/>
      <dgm:t>
        <a:bodyPr/>
        <a:lstStyle/>
        <a:p>
          <a:endParaRPr lang="en-US"/>
        </a:p>
      </dgm:t>
    </dgm:pt>
    <dgm:pt modelId="{5F118065-DE18-4565-944F-BB9A1AF58809}" type="sibTrans" cxnId="{E82A1256-8C9E-43AF-AAFF-0524A39E51A2}">
      <dgm:prSet/>
      <dgm:spPr/>
      <dgm:t>
        <a:bodyPr/>
        <a:lstStyle/>
        <a:p>
          <a:endParaRPr lang="en-US"/>
        </a:p>
      </dgm:t>
    </dgm:pt>
    <dgm:pt modelId="{271E230B-60A5-4EB3-A785-68268D45D216}">
      <dgm:prSet/>
      <dgm:spPr/>
      <dgm:t>
        <a:bodyPr/>
        <a:lstStyle/>
        <a:p>
          <a:r>
            <a:rPr lang="en-US" dirty="0"/>
            <a:t>Shigellosis)</a:t>
          </a:r>
        </a:p>
      </dgm:t>
    </dgm:pt>
    <dgm:pt modelId="{1F687A72-20E2-4F47-86C3-E049A799778A}" type="parTrans" cxnId="{F5E0A52A-8459-4ABE-8578-6C7158843B42}">
      <dgm:prSet/>
      <dgm:spPr/>
      <dgm:t>
        <a:bodyPr/>
        <a:lstStyle/>
        <a:p>
          <a:endParaRPr lang="en-US"/>
        </a:p>
      </dgm:t>
    </dgm:pt>
    <dgm:pt modelId="{00A3193F-7C62-4458-8923-D6286558F0E1}" type="sibTrans" cxnId="{F5E0A52A-8459-4ABE-8578-6C7158843B42}">
      <dgm:prSet/>
      <dgm:spPr/>
      <dgm:t>
        <a:bodyPr/>
        <a:lstStyle/>
        <a:p>
          <a:endParaRPr lang="en-US"/>
        </a:p>
      </dgm:t>
    </dgm:pt>
    <dgm:pt modelId="{8B894B9A-24AA-4156-A7D5-5C9EC1633D6B}" type="pres">
      <dgm:prSet presAssocID="{0D5B5A0E-CFD9-4535-8509-921291E92C88}" presName="linear" presStyleCnt="0">
        <dgm:presLayoutVars>
          <dgm:animLvl val="lvl"/>
          <dgm:resizeHandles val="exact"/>
        </dgm:presLayoutVars>
      </dgm:prSet>
      <dgm:spPr/>
    </dgm:pt>
    <dgm:pt modelId="{601A75DE-C414-477C-A8C1-8C5CB890A5E7}" type="pres">
      <dgm:prSet presAssocID="{E3C4A2DB-0747-466A-992A-C9FE1510343D}" presName="parentText" presStyleLbl="node1" presStyleIdx="0" presStyleCnt="9">
        <dgm:presLayoutVars>
          <dgm:chMax val="0"/>
          <dgm:bulletEnabled val="1"/>
        </dgm:presLayoutVars>
      </dgm:prSet>
      <dgm:spPr/>
    </dgm:pt>
    <dgm:pt modelId="{A198EB57-A296-48D0-9E3F-4A278D88FBC9}" type="pres">
      <dgm:prSet presAssocID="{05320036-F089-47F8-A7F9-FED97AA75FE3}" presName="spacer" presStyleCnt="0"/>
      <dgm:spPr/>
    </dgm:pt>
    <dgm:pt modelId="{FBB5F880-7DB7-4A51-A71F-477F0A51FFC3}" type="pres">
      <dgm:prSet presAssocID="{9DA12BD9-68D9-4D79-985C-CE3C2067EDAB}" presName="parentText" presStyleLbl="node1" presStyleIdx="1" presStyleCnt="9">
        <dgm:presLayoutVars>
          <dgm:chMax val="0"/>
          <dgm:bulletEnabled val="1"/>
        </dgm:presLayoutVars>
      </dgm:prSet>
      <dgm:spPr/>
    </dgm:pt>
    <dgm:pt modelId="{D6299C42-4A17-49DC-A44B-3733D60AB493}" type="pres">
      <dgm:prSet presAssocID="{B003EF46-3891-418F-A6D9-8AF608148E6E}" presName="spacer" presStyleCnt="0"/>
      <dgm:spPr/>
    </dgm:pt>
    <dgm:pt modelId="{CB598457-BFDD-4126-962A-9B3DB53F93BF}" type="pres">
      <dgm:prSet presAssocID="{9A3AEDED-574A-4D1F-A7E0-7A78E92B7723}" presName="parentText" presStyleLbl="node1" presStyleIdx="2" presStyleCnt="9">
        <dgm:presLayoutVars>
          <dgm:chMax val="0"/>
          <dgm:bulletEnabled val="1"/>
        </dgm:presLayoutVars>
      </dgm:prSet>
      <dgm:spPr/>
    </dgm:pt>
    <dgm:pt modelId="{DDE126E0-D3EE-4FE6-A598-8E249D8A00B1}" type="pres">
      <dgm:prSet presAssocID="{A2BF4C14-AD23-4AA0-ACC1-183AD1E38CEA}" presName="spacer" presStyleCnt="0"/>
      <dgm:spPr/>
    </dgm:pt>
    <dgm:pt modelId="{DC912A9A-B9E4-4395-8C6E-95265BF3CA14}" type="pres">
      <dgm:prSet presAssocID="{3A61A80C-800A-4A26-91EA-DDEB9609991C}" presName="parentText" presStyleLbl="node1" presStyleIdx="3" presStyleCnt="9">
        <dgm:presLayoutVars>
          <dgm:chMax val="0"/>
          <dgm:bulletEnabled val="1"/>
        </dgm:presLayoutVars>
      </dgm:prSet>
      <dgm:spPr/>
    </dgm:pt>
    <dgm:pt modelId="{D534C541-5FE6-4454-BD3E-164BA603E5E9}" type="pres">
      <dgm:prSet presAssocID="{0EDE36FC-93B2-41AA-93DD-365009F1F593}" presName="spacer" presStyleCnt="0"/>
      <dgm:spPr/>
    </dgm:pt>
    <dgm:pt modelId="{712A28F5-FB2F-46D0-A11C-D7BBE2803FC6}" type="pres">
      <dgm:prSet presAssocID="{70796F54-D595-4CAA-B0AE-F154FD196537}" presName="parentText" presStyleLbl="node1" presStyleIdx="4" presStyleCnt="9">
        <dgm:presLayoutVars>
          <dgm:chMax val="0"/>
          <dgm:bulletEnabled val="1"/>
        </dgm:presLayoutVars>
      </dgm:prSet>
      <dgm:spPr/>
    </dgm:pt>
    <dgm:pt modelId="{5C3BBD32-08E1-4FCA-926C-7A2F81624A01}" type="pres">
      <dgm:prSet presAssocID="{E49FCBFA-A956-4340-AEC0-0F7205748BED}" presName="spacer" presStyleCnt="0"/>
      <dgm:spPr/>
    </dgm:pt>
    <dgm:pt modelId="{200F13F3-AE16-49EB-BAD4-AA4B4FC993F9}" type="pres">
      <dgm:prSet presAssocID="{57D85574-E448-4DAC-999E-CE9F906EC90B}" presName="parentText" presStyleLbl="node1" presStyleIdx="5" presStyleCnt="9">
        <dgm:presLayoutVars>
          <dgm:chMax val="0"/>
          <dgm:bulletEnabled val="1"/>
        </dgm:presLayoutVars>
      </dgm:prSet>
      <dgm:spPr/>
    </dgm:pt>
    <dgm:pt modelId="{C659E231-9191-489F-9161-3FFC287B3590}" type="pres">
      <dgm:prSet presAssocID="{B10F112E-CB93-4B40-9DDD-5D27A3518ACC}" presName="spacer" presStyleCnt="0"/>
      <dgm:spPr/>
    </dgm:pt>
    <dgm:pt modelId="{3B19E980-1C5B-4B10-8C34-8EFB0485913B}" type="pres">
      <dgm:prSet presAssocID="{01C5C0CF-F678-4E7D-B39A-B79748551417}" presName="parentText" presStyleLbl="node1" presStyleIdx="6" presStyleCnt="9">
        <dgm:presLayoutVars>
          <dgm:chMax val="0"/>
          <dgm:bulletEnabled val="1"/>
        </dgm:presLayoutVars>
      </dgm:prSet>
      <dgm:spPr/>
    </dgm:pt>
    <dgm:pt modelId="{59E385D4-7127-4C7B-8528-0D5474126217}" type="pres">
      <dgm:prSet presAssocID="{B8D06376-7DFB-47A9-8D92-C1269CAF5FFF}" presName="spacer" presStyleCnt="0"/>
      <dgm:spPr/>
    </dgm:pt>
    <dgm:pt modelId="{BD74F658-D50A-4316-ACA9-CAC66F17DADA}" type="pres">
      <dgm:prSet presAssocID="{FDEC8001-B768-4DAE-9636-7A0587FF3A9C}" presName="parentText" presStyleLbl="node1" presStyleIdx="7" presStyleCnt="9">
        <dgm:presLayoutVars>
          <dgm:chMax val="0"/>
          <dgm:bulletEnabled val="1"/>
        </dgm:presLayoutVars>
      </dgm:prSet>
      <dgm:spPr/>
    </dgm:pt>
    <dgm:pt modelId="{A23ACC09-2415-476D-908D-6A9543397FFD}" type="pres">
      <dgm:prSet presAssocID="{5F118065-DE18-4565-944F-BB9A1AF58809}" presName="spacer" presStyleCnt="0"/>
      <dgm:spPr/>
    </dgm:pt>
    <dgm:pt modelId="{4CA9E870-0472-406A-87A4-75CBCD8ADD6E}" type="pres">
      <dgm:prSet presAssocID="{271E230B-60A5-4EB3-A785-68268D45D216}" presName="parentText" presStyleLbl="node1" presStyleIdx="8" presStyleCnt="9">
        <dgm:presLayoutVars>
          <dgm:chMax val="0"/>
          <dgm:bulletEnabled val="1"/>
        </dgm:presLayoutVars>
      </dgm:prSet>
      <dgm:spPr/>
    </dgm:pt>
  </dgm:ptLst>
  <dgm:cxnLst>
    <dgm:cxn modelId="{84870810-764B-4FDB-B910-2BC0A8925684}" srcId="{0D5B5A0E-CFD9-4535-8509-921291E92C88}" destId="{70796F54-D595-4CAA-B0AE-F154FD196537}" srcOrd="4" destOrd="0" parTransId="{C762A390-30E5-412F-BB7D-DC414DD073B1}" sibTransId="{E49FCBFA-A956-4340-AEC0-0F7205748BED}"/>
    <dgm:cxn modelId="{F5E0A52A-8459-4ABE-8578-6C7158843B42}" srcId="{0D5B5A0E-CFD9-4535-8509-921291E92C88}" destId="{271E230B-60A5-4EB3-A785-68268D45D216}" srcOrd="8" destOrd="0" parTransId="{1F687A72-20E2-4F47-86C3-E049A799778A}" sibTransId="{00A3193F-7C62-4458-8923-D6286558F0E1}"/>
    <dgm:cxn modelId="{598FCE2F-0B6E-47FC-BA18-E2141797E6E8}" type="presOf" srcId="{70796F54-D595-4CAA-B0AE-F154FD196537}" destId="{712A28F5-FB2F-46D0-A11C-D7BBE2803FC6}" srcOrd="0" destOrd="0" presId="urn:microsoft.com/office/officeart/2005/8/layout/vList2"/>
    <dgm:cxn modelId="{86035D40-340F-455E-BAFA-5D1BDAD1DB5A}" srcId="{0D5B5A0E-CFD9-4535-8509-921291E92C88}" destId="{E3C4A2DB-0747-466A-992A-C9FE1510343D}" srcOrd="0" destOrd="0" parTransId="{B36DF073-D345-4F7B-BFC1-7F9E021D2105}" sibTransId="{05320036-F089-47F8-A7F9-FED97AA75FE3}"/>
    <dgm:cxn modelId="{000B095F-3D97-41AB-841E-B8D747B66BDB}" type="presOf" srcId="{FDEC8001-B768-4DAE-9636-7A0587FF3A9C}" destId="{BD74F658-D50A-4316-ACA9-CAC66F17DADA}" srcOrd="0" destOrd="0" presId="urn:microsoft.com/office/officeart/2005/8/layout/vList2"/>
    <dgm:cxn modelId="{14262245-11FA-4ED5-9EAF-C8D3DE0F05FE}" type="presOf" srcId="{9A3AEDED-574A-4D1F-A7E0-7A78E92B7723}" destId="{CB598457-BFDD-4126-962A-9B3DB53F93BF}" srcOrd="0" destOrd="0" presId="urn:microsoft.com/office/officeart/2005/8/layout/vList2"/>
    <dgm:cxn modelId="{E1FCBF73-B09F-4FCD-AD41-5C3871690D6F}" srcId="{0D5B5A0E-CFD9-4535-8509-921291E92C88}" destId="{9A3AEDED-574A-4D1F-A7E0-7A78E92B7723}" srcOrd="2" destOrd="0" parTransId="{3B76FB0D-9F72-4B62-9464-E0F3DC1A0BC7}" sibTransId="{A2BF4C14-AD23-4AA0-ACC1-183AD1E38CEA}"/>
    <dgm:cxn modelId="{FEF32C75-9A04-4B58-A48D-A22AEE452EB7}" srcId="{0D5B5A0E-CFD9-4535-8509-921291E92C88}" destId="{57D85574-E448-4DAC-999E-CE9F906EC90B}" srcOrd="5" destOrd="0" parTransId="{05EAFC78-4070-475F-91DA-C1D66E13F5A7}" sibTransId="{B10F112E-CB93-4B40-9DDD-5D27A3518ACC}"/>
    <dgm:cxn modelId="{E82A1256-8C9E-43AF-AAFF-0524A39E51A2}" srcId="{0D5B5A0E-CFD9-4535-8509-921291E92C88}" destId="{FDEC8001-B768-4DAE-9636-7A0587FF3A9C}" srcOrd="7" destOrd="0" parTransId="{EE9F3C21-BDEA-4570-A0DC-0C14C7ED245E}" sibTransId="{5F118065-DE18-4565-944F-BB9A1AF58809}"/>
    <dgm:cxn modelId="{623B5B56-005A-476C-9A86-7403DA94B2C2}" type="presOf" srcId="{3A61A80C-800A-4A26-91EA-DDEB9609991C}" destId="{DC912A9A-B9E4-4395-8C6E-95265BF3CA14}" srcOrd="0" destOrd="0" presId="urn:microsoft.com/office/officeart/2005/8/layout/vList2"/>
    <dgm:cxn modelId="{6ECFA777-1DFB-485A-9562-1622FA7AA24D}" type="presOf" srcId="{57D85574-E448-4DAC-999E-CE9F906EC90B}" destId="{200F13F3-AE16-49EB-BAD4-AA4B4FC993F9}" srcOrd="0" destOrd="0" presId="urn:microsoft.com/office/officeart/2005/8/layout/vList2"/>
    <dgm:cxn modelId="{3802EEB0-4751-4A5E-9BEA-8FE92E3CC72D}" srcId="{0D5B5A0E-CFD9-4535-8509-921291E92C88}" destId="{3A61A80C-800A-4A26-91EA-DDEB9609991C}" srcOrd="3" destOrd="0" parTransId="{DE2E58AE-B855-4098-8CB6-FF2BC7CCEA68}" sibTransId="{0EDE36FC-93B2-41AA-93DD-365009F1F593}"/>
    <dgm:cxn modelId="{658775C4-A971-41CA-A734-26761AB18AD9}" type="presOf" srcId="{271E230B-60A5-4EB3-A785-68268D45D216}" destId="{4CA9E870-0472-406A-87A4-75CBCD8ADD6E}" srcOrd="0" destOrd="0" presId="urn:microsoft.com/office/officeart/2005/8/layout/vList2"/>
    <dgm:cxn modelId="{878F2EDD-F444-41B6-BF63-1D01C468F69D}" type="presOf" srcId="{E3C4A2DB-0747-466A-992A-C9FE1510343D}" destId="{601A75DE-C414-477C-A8C1-8C5CB890A5E7}" srcOrd="0" destOrd="0" presId="urn:microsoft.com/office/officeart/2005/8/layout/vList2"/>
    <dgm:cxn modelId="{535689DF-2325-4215-9B1D-952D55455334}" type="presOf" srcId="{0D5B5A0E-CFD9-4535-8509-921291E92C88}" destId="{8B894B9A-24AA-4156-A7D5-5C9EC1633D6B}" srcOrd="0" destOrd="0" presId="urn:microsoft.com/office/officeart/2005/8/layout/vList2"/>
    <dgm:cxn modelId="{31B2DDE0-6004-4357-B7BC-E0DCDB8B7CF7}" srcId="{0D5B5A0E-CFD9-4535-8509-921291E92C88}" destId="{9DA12BD9-68D9-4D79-985C-CE3C2067EDAB}" srcOrd="1" destOrd="0" parTransId="{C023D714-7FF2-4FF4-ABF8-98B88A1B51A3}" sibTransId="{B003EF46-3891-418F-A6D9-8AF608148E6E}"/>
    <dgm:cxn modelId="{4B0948F0-9CCD-4F74-BFE9-A1DBFC0036F8}" srcId="{0D5B5A0E-CFD9-4535-8509-921291E92C88}" destId="{01C5C0CF-F678-4E7D-B39A-B79748551417}" srcOrd="6" destOrd="0" parTransId="{9F2886F3-C76A-4F91-81A7-203532334D8A}" sibTransId="{B8D06376-7DFB-47A9-8D92-C1269CAF5FFF}"/>
    <dgm:cxn modelId="{704271F1-5298-43C8-805B-11975F86F37C}" type="presOf" srcId="{9DA12BD9-68D9-4D79-985C-CE3C2067EDAB}" destId="{FBB5F880-7DB7-4A51-A71F-477F0A51FFC3}" srcOrd="0" destOrd="0" presId="urn:microsoft.com/office/officeart/2005/8/layout/vList2"/>
    <dgm:cxn modelId="{E557A3F3-F92B-4673-B4AA-590F10374D54}" type="presOf" srcId="{01C5C0CF-F678-4E7D-B39A-B79748551417}" destId="{3B19E980-1C5B-4B10-8C34-8EFB0485913B}" srcOrd="0" destOrd="0" presId="urn:microsoft.com/office/officeart/2005/8/layout/vList2"/>
    <dgm:cxn modelId="{B53B4F74-DDAC-4C58-A81A-D9DA4EFEA91D}" type="presParOf" srcId="{8B894B9A-24AA-4156-A7D5-5C9EC1633D6B}" destId="{601A75DE-C414-477C-A8C1-8C5CB890A5E7}" srcOrd="0" destOrd="0" presId="urn:microsoft.com/office/officeart/2005/8/layout/vList2"/>
    <dgm:cxn modelId="{1035442C-62CF-42A1-BAB1-433DCB34B300}" type="presParOf" srcId="{8B894B9A-24AA-4156-A7D5-5C9EC1633D6B}" destId="{A198EB57-A296-48D0-9E3F-4A278D88FBC9}" srcOrd="1" destOrd="0" presId="urn:microsoft.com/office/officeart/2005/8/layout/vList2"/>
    <dgm:cxn modelId="{71C21039-62B4-430D-8188-821ECD342247}" type="presParOf" srcId="{8B894B9A-24AA-4156-A7D5-5C9EC1633D6B}" destId="{FBB5F880-7DB7-4A51-A71F-477F0A51FFC3}" srcOrd="2" destOrd="0" presId="urn:microsoft.com/office/officeart/2005/8/layout/vList2"/>
    <dgm:cxn modelId="{EEDEC869-81CE-48EC-99A9-CA85E29A3FCF}" type="presParOf" srcId="{8B894B9A-24AA-4156-A7D5-5C9EC1633D6B}" destId="{D6299C42-4A17-49DC-A44B-3733D60AB493}" srcOrd="3" destOrd="0" presId="urn:microsoft.com/office/officeart/2005/8/layout/vList2"/>
    <dgm:cxn modelId="{DC1D31D3-C6DB-4949-960C-238A0A19C30B}" type="presParOf" srcId="{8B894B9A-24AA-4156-A7D5-5C9EC1633D6B}" destId="{CB598457-BFDD-4126-962A-9B3DB53F93BF}" srcOrd="4" destOrd="0" presId="urn:microsoft.com/office/officeart/2005/8/layout/vList2"/>
    <dgm:cxn modelId="{114A23E4-D85B-4B1F-B08C-496DB822E8F0}" type="presParOf" srcId="{8B894B9A-24AA-4156-A7D5-5C9EC1633D6B}" destId="{DDE126E0-D3EE-4FE6-A598-8E249D8A00B1}" srcOrd="5" destOrd="0" presId="urn:microsoft.com/office/officeart/2005/8/layout/vList2"/>
    <dgm:cxn modelId="{A44D0397-AAEF-4BFF-8726-3F1952E221B4}" type="presParOf" srcId="{8B894B9A-24AA-4156-A7D5-5C9EC1633D6B}" destId="{DC912A9A-B9E4-4395-8C6E-95265BF3CA14}" srcOrd="6" destOrd="0" presId="urn:microsoft.com/office/officeart/2005/8/layout/vList2"/>
    <dgm:cxn modelId="{89EC3A3E-1E30-420A-93E5-739AF3C28AE8}" type="presParOf" srcId="{8B894B9A-24AA-4156-A7D5-5C9EC1633D6B}" destId="{D534C541-5FE6-4454-BD3E-164BA603E5E9}" srcOrd="7" destOrd="0" presId="urn:microsoft.com/office/officeart/2005/8/layout/vList2"/>
    <dgm:cxn modelId="{D4056718-28D3-415D-9005-46DCDDD1CC4A}" type="presParOf" srcId="{8B894B9A-24AA-4156-A7D5-5C9EC1633D6B}" destId="{712A28F5-FB2F-46D0-A11C-D7BBE2803FC6}" srcOrd="8" destOrd="0" presId="urn:microsoft.com/office/officeart/2005/8/layout/vList2"/>
    <dgm:cxn modelId="{05D6D8F6-D506-421D-83C4-6F36B08A0974}" type="presParOf" srcId="{8B894B9A-24AA-4156-A7D5-5C9EC1633D6B}" destId="{5C3BBD32-08E1-4FCA-926C-7A2F81624A01}" srcOrd="9" destOrd="0" presId="urn:microsoft.com/office/officeart/2005/8/layout/vList2"/>
    <dgm:cxn modelId="{B4BDB366-C812-4D86-9455-07709BCE08BC}" type="presParOf" srcId="{8B894B9A-24AA-4156-A7D5-5C9EC1633D6B}" destId="{200F13F3-AE16-49EB-BAD4-AA4B4FC993F9}" srcOrd="10" destOrd="0" presId="urn:microsoft.com/office/officeart/2005/8/layout/vList2"/>
    <dgm:cxn modelId="{0B205602-1B74-4659-9C4B-756220ED6579}" type="presParOf" srcId="{8B894B9A-24AA-4156-A7D5-5C9EC1633D6B}" destId="{C659E231-9191-489F-9161-3FFC287B3590}" srcOrd="11" destOrd="0" presId="urn:microsoft.com/office/officeart/2005/8/layout/vList2"/>
    <dgm:cxn modelId="{69431D3D-1EE9-42FC-94AF-0404017C5409}" type="presParOf" srcId="{8B894B9A-24AA-4156-A7D5-5C9EC1633D6B}" destId="{3B19E980-1C5B-4B10-8C34-8EFB0485913B}" srcOrd="12" destOrd="0" presId="urn:microsoft.com/office/officeart/2005/8/layout/vList2"/>
    <dgm:cxn modelId="{B14F4D18-2371-4BED-9153-0F06E2D3CFDF}" type="presParOf" srcId="{8B894B9A-24AA-4156-A7D5-5C9EC1633D6B}" destId="{59E385D4-7127-4C7B-8528-0D5474126217}" srcOrd="13" destOrd="0" presId="urn:microsoft.com/office/officeart/2005/8/layout/vList2"/>
    <dgm:cxn modelId="{AF0D27CF-6672-4B91-BB7E-59F890995A9D}" type="presParOf" srcId="{8B894B9A-24AA-4156-A7D5-5C9EC1633D6B}" destId="{BD74F658-D50A-4316-ACA9-CAC66F17DADA}" srcOrd="14" destOrd="0" presId="urn:microsoft.com/office/officeart/2005/8/layout/vList2"/>
    <dgm:cxn modelId="{B1704E8F-98D6-4F76-BEC6-6DC9A2309541}" type="presParOf" srcId="{8B894B9A-24AA-4156-A7D5-5C9EC1633D6B}" destId="{A23ACC09-2415-476D-908D-6A9543397FFD}" srcOrd="15" destOrd="0" presId="urn:microsoft.com/office/officeart/2005/8/layout/vList2"/>
    <dgm:cxn modelId="{2241330F-EA3D-4C32-8BC4-E4945A1C5A39}" type="presParOf" srcId="{8B894B9A-24AA-4156-A7D5-5C9EC1633D6B}" destId="{4CA9E870-0472-406A-87A4-75CBCD8ADD6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BDA492F-B56D-408E-AFA8-08A849E3E8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34176-73F9-439C-8505-E1F5AFA6A0F1}">
      <dgm:prSet/>
      <dgm:spPr/>
      <dgm:t>
        <a:bodyPr/>
        <a:lstStyle/>
        <a:p>
          <a:r>
            <a:rPr lang="en-US" dirty="0"/>
            <a:t> </a:t>
          </a:r>
          <a:r>
            <a:rPr lang="en-US" i="1" dirty="0"/>
            <a:t>Εscherichia coli</a:t>
          </a:r>
          <a:endParaRPr lang="en-US" dirty="0"/>
        </a:p>
      </dgm:t>
    </dgm:pt>
    <dgm:pt modelId="{6CA4B4EB-E482-4A15-91B9-599B31FE0220}" type="parTrans" cxnId="{CD713357-6832-43FF-B918-663A62EB549C}">
      <dgm:prSet/>
      <dgm:spPr/>
      <dgm:t>
        <a:bodyPr/>
        <a:lstStyle/>
        <a:p>
          <a:endParaRPr lang="en-US"/>
        </a:p>
      </dgm:t>
    </dgm:pt>
    <dgm:pt modelId="{5CE7C442-CE4F-40C0-AAB8-12A5F9A60E9D}" type="sibTrans" cxnId="{CD713357-6832-43FF-B918-663A62EB549C}">
      <dgm:prSet/>
      <dgm:spPr/>
      <dgm:t>
        <a:bodyPr/>
        <a:lstStyle/>
        <a:p>
          <a:endParaRPr lang="en-US"/>
        </a:p>
      </dgm:t>
    </dgm:pt>
    <dgm:pt modelId="{9ACEC091-118E-4049-BD9D-F71CAB17958C}" type="pres">
      <dgm:prSet presAssocID="{EBDA492F-B56D-408E-AFA8-08A849E3E839}" presName="linear" presStyleCnt="0">
        <dgm:presLayoutVars>
          <dgm:animLvl val="lvl"/>
          <dgm:resizeHandles val="exact"/>
        </dgm:presLayoutVars>
      </dgm:prSet>
      <dgm:spPr/>
    </dgm:pt>
    <dgm:pt modelId="{B24CF0C4-5302-4DC6-A95B-317E4C9432B1}" type="pres">
      <dgm:prSet presAssocID="{65C34176-73F9-439C-8505-E1F5AFA6A0F1}" presName="parentText" presStyleLbl="node1" presStyleIdx="0" presStyleCnt="1">
        <dgm:presLayoutVars>
          <dgm:chMax val="0"/>
          <dgm:bulletEnabled val="1"/>
        </dgm:presLayoutVars>
      </dgm:prSet>
      <dgm:spPr/>
    </dgm:pt>
  </dgm:ptLst>
  <dgm:cxnLst>
    <dgm:cxn modelId="{CD713357-6832-43FF-B918-663A62EB549C}" srcId="{EBDA492F-B56D-408E-AFA8-08A849E3E839}" destId="{65C34176-73F9-439C-8505-E1F5AFA6A0F1}" srcOrd="0" destOrd="0" parTransId="{6CA4B4EB-E482-4A15-91B9-599B31FE0220}" sibTransId="{5CE7C442-CE4F-40C0-AAB8-12A5F9A60E9D}"/>
    <dgm:cxn modelId="{81668A82-90DE-48C9-989B-292D1287592D}" type="presOf" srcId="{65C34176-73F9-439C-8505-E1F5AFA6A0F1}" destId="{B24CF0C4-5302-4DC6-A95B-317E4C9432B1}" srcOrd="0" destOrd="0" presId="urn:microsoft.com/office/officeart/2005/8/layout/vList2"/>
    <dgm:cxn modelId="{1BC998FE-1DEC-46AA-AD9A-BE14669D9A1B}" type="presOf" srcId="{EBDA492F-B56D-408E-AFA8-08A849E3E839}" destId="{9ACEC091-118E-4049-BD9D-F71CAB17958C}" srcOrd="0" destOrd="0" presId="urn:microsoft.com/office/officeart/2005/8/layout/vList2"/>
    <dgm:cxn modelId="{4B967EA3-7AB8-4ADC-A704-0F5A23E34138}" type="presParOf" srcId="{9ACEC091-118E-4049-BD9D-F71CAB17958C}" destId="{B24CF0C4-5302-4DC6-A95B-317E4C9432B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9721DAD-62EC-4781-ADAF-6DF2D17E2F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B8A17D-F18B-4550-878E-7342FDB67E79}">
      <dgm:prSet/>
      <dgm:spPr/>
      <dgm:t>
        <a:bodyPr/>
        <a:lstStyle/>
        <a:p>
          <a:r>
            <a:rPr lang="en-US"/>
            <a:t>Tυφοειδής πυρετός</a:t>
          </a:r>
        </a:p>
      </dgm:t>
    </dgm:pt>
    <dgm:pt modelId="{DABC5CEC-EDB6-47E2-9C88-D007BD777186}" type="parTrans" cxnId="{70F90E7B-E3B0-44F4-B448-6D385118CF8E}">
      <dgm:prSet/>
      <dgm:spPr/>
      <dgm:t>
        <a:bodyPr/>
        <a:lstStyle/>
        <a:p>
          <a:endParaRPr lang="en-US"/>
        </a:p>
      </dgm:t>
    </dgm:pt>
    <dgm:pt modelId="{75881F35-E945-4BC8-9FFC-BC4029E8AA5B}" type="sibTrans" cxnId="{70F90E7B-E3B0-44F4-B448-6D385118CF8E}">
      <dgm:prSet/>
      <dgm:spPr/>
      <dgm:t>
        <a:bodyPr/>
        <a:lstStyle/>
        <a:p>
          <a:endParaRPr lang="en-US"/>
        </a:p>
      </dgm:t>
    </dgm:pt>
    <dgm:pt modelId="{0645209A-F032-45F8-9C08-B8E7C9BDB450}">
      <dgm:prSet/>
      <dgm:spPr/>
      <dgm:t>
        <a:bodyPr/>
        <a:lstStyle/>
        <a:p>
          <a:r>
            <a:rPr lang="en-US" dirty="0"/>
            <a:t>Cholera)</a:t>
          </a:r>
        </a:p>
      </dgm:t>
    </dgm:pt>
    <dgm:pt modelId="{B232D21A-9161-4788-A6F3-B90E73B0D18E}" type="parTrans" cxnId="{C656B3B4-BE23-4A7F-860C-E2E074616B3F}">
      <dgm:prSet/>
      <dgm:spPr/>
      <dgm:t>
        <a:bodyPr/>
        <a:lstStyle/>
        <a:p>
          <a:endParaRPr lang="en-US"/>
        </a:p>
      </dgm:t>
    </dgm:pt>
    <dgm:pt modelId="{E03F716D-2132-4317-88C7-D74F32891E62}" type="sibTrans" cxnId="{C656B3B4-BE23-4A7F-860C-E2E074616B3F}">
      <dgm:prSet/>
      <dgm:spPr/>
      <dgm:t>
        <a:bodyPr/>
        <a:lstStyle/>
        <a:p>
          <a:endParaRPr lang="en-US"/>
        </a:p>
      </dgm:t>
    </dgm:pt>
    <dgm:pt modelId="{C645BB64-D3E5-4484-A0F8-2EE24E3F7CD3}" type="pres">
      <dgm:prSet presAssocID="{D9721DAD-62EC-4781-ADAF-6DF2D17E2FD2}" presName="linear" presStyleCnt="0">
        <dgm:presLayoutVars>
          <dgm:animLvl val="lvl"/>
          <dgm:resizeHandles val="exact"/>
        </dgm:presLayoutVars>
      </dgm:prSet>
      <dgm:spPr/>
    </dgm:pt>
    <dgm:pt modelId="{09012F32-8998-4302-A1F8-27EAA6CC42E7}" type="pres">
      <dgm:prSet presAssocID="{0BB8A17D-F18B-4550-878E-7342FDB67E79}" presName="parentText" presStyleLbl="node1" presStyleIdx="0" presStyleCnt="2">
        <dgm:presLayoutVars>
          <dgm:chMax val="0"/>
          <dgm:bulletEnabled val="1"/>
        </dgm:presLayoutVars>
      </dgm:prSet>
      <dgm:spPr/>
    </dgm:pt>
    <dgm:pt modelId="{469D8597-136F-4A67-B7D5-4842615B361D}" type="pres">
      <dgm:prSet presAssocID="{75881F35-E945-4BC8-9FFC-BC4029E8AA5B}" presName="spacer" presStyleCnt="0"/>
      <dgm:spPr/>
    </dgm:pt>
    <dgm:pt modelId="{239770EC-65DE-42BD-828A-743F66CBF46B}" type="pres">
      <dgm:prSet presAssocID="{0645209A-F032-45F8-9C08-B8E7C9BDB450}" presName="parentText" presStyleLbl="node1" presStyleIdx="1" presStyleCnt="2">
        <dgm:presLayoutVars>
          <dgm:chMax val="0"/>
          <dgm:bulletEnabled val="1"/>
        </dgm:presLayoutVars>
      </dgm:prSet>
      <dgm:spPr/>
    </dgm:pt>
  </dgm:ptLst>
  <dgm:cxnLst>
    <dgm:cxn modelId="{6FC1EB55-4CC7-46DC-B988-F76C8F55FC4E}" type="presOf" srcId="{0645209A-F032-45F8-9C08-B8E7C9BDB450}" destId="{239770EC-65DE-42BD-828A-743F66CBF46B}" srcOrd="0" destOrd="0" presId="urn:microsoft.com/office/officeart/2005/8/layout/vList2"/>
    <dgm:cxn modelId="{70F90E7B-E3B0-44F4-B448-6D385118CF8E}" srcId="{D9721DAD-62EC-4781-ADAF-6DF2D17E2FD2}" destId="{0BB8A17D-F18B-4550-878E-7342FDB67E79}" srcOrd="0" destOrd="0" parTransId="{DABC5CEC-EDB6-47E2-9C88-D007BD777186}" sibTransId="{75881F35-E945-4BC8-9FFC-BC4029E8AA5B}"/>
    <dgm:cxn modelId="{FBBEC47E-1999-4AB0-85E8-5A4BD8F37505}" type="presOf" srcId="{0BB8A17D-F18B-4550-878E-7342FDB67E79}" destId="{09012F32-8998-4302-A1F8-27EAA6CC42E7}" srcOrd="0" destOrd="0" presId="urn:microsoft.com/office/officeart/2005/8/layout/vList2"/>
    <dgm:cxn modelId="{C656B3B4-BE23-4A7F-860C-E2E074616B3F}" srcId="{D9721DAD-62EC-4781-ADAF-6DF2D17E2FD2}" destId="{0645209A-F032-45F8-9C08-B8E7C9BDB450}" srcOrd="1" destOrd="0" parTransId="{B232D21A-9161-4788-A6F3-B90E73B0D18E}" sibTransId="{E03F716D-2132-4317-88C7-D74F32891E62}"/>
    <dgm:cxn modelId="{8E36E4D8-5256-4EA5-91B3-7BC4573D03EB}" type="presOf" srcId="{D9721DAD-62EC-4781-ADAF-6DF2D17E2FD2}" destId="{C645BB64-D3E5-4484-A0F8-2EE24E3F7CD3}" srcOrd="0" destOrd="0" presId="urn:microsoft.com/office/officeart/2005/8/layout/vList2"/>
    <dgm:cxn modelId="{980A5735-F66C-4BC0-A15B-854550FE6F83}" type="presParOf" srcId="{C645BB64-D3E5-4484-A0F8-2EE24E3F7CD3}" destId="{09012F32-8998-4302-A1F8-27EAA6CC42E7}" srcOrd="0" destOrd="0" presId="urn:microsoft.com/office/officeart/2005/8/layout/vList2"/>
    <dgm:cxn modelId="{4652A887-775F-4B97-B66F-FF2FA242B97D}" type="presParOf" srcId="{C645BB64-D3E5-4484-A0F8-2EE24E3F7CD3}" destId="{469D8597-136F-4A67-B7D5-4842615B361D}" srcOrd="1" destOrd="0" presId="urn:microsoft.com/office/officeart/2005/8/layout/vList2"/>
    <dgm:cxn modelId="{F5F08604-B461-4717-A80A-6DB892C6B2DA}" type="presParOf" srcId="{C645BB64-D3E5-4484-A0F8-2EE24E3F7CD3}" destId="{239770EC-65DE-42BD-828A-743F66CBF46B}"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358DCD3-E4AB-4346-BE8B-C76F39A0821A}" type="doc">
      <dgm:prSet loTypeId="urn:microsoft.com/office/officeart/2005/8/layout/chart3" loCatId="cycle" qsTypeId="urn:microsoft.com/office/officeart/2005/8/quickstyle/simple1" qsCatId="simple" csTypeId="urn:microsoft.com/office/officeart/2005/8/colors/accent1_2" csCatId="accent1"/>
      <dgm:spPr/>
      <dgm:t>
        <a:bodyPr/>
        <a:lstStyle/>
        <a:p>
          <a:endParaRPr lang="en-US"/>
        </a:p>
      </dgm:t>
    </dgm:pt>
    <dgm:pt modelId="{4697F663-FE28-4035-80F9-64C818FB5B3E}">
      <dgm:prSet/>
      <dgm:spPr/>
      <dgm:t>
        <a:bodyPr/>
        <a:lstStyle/>
        <a:p>
          <a:r>
            <a:rPr lang="en-US"/>
            <a:t>Τα τρόφιμα δεν είναι στείρα!</a:t>
          </a:r>
        </a:p>
      </dgm:t>
    </dgm:pt>
    <dgm:pt modelId="{1651A3C8-A8AF-4DC3-B91E-1EA0C8AB5595}" type="parTrans" cxnId="{8609706A-B371-46A6-9C5D-E57491E7187F}">
      <dgm:prSet/>
      <dgm:spPr/>
      <dgm:t>
        <a:bodyPr/>
        <a:lstStyle/>
        <a:p>
          <a:endParaRPr lang="en-US"/>
        </a:p>
      </dgm:t>
    </dgm:pt>
    <dgm:pt modelId="{133B89EC-39B7-4E5D-8BD6-290A60A639FF}" type="sibTrans" cxnId="{8609706A-B371-46A6-9C5D-E57491E7187F}">
      <dgm:prSet/>
      <dgm:spPr/>
      <dgm:t>
        <a:bodyPr/>
        <a:lstStyle/>
        <a:p>
          <a:endParaRPr lang="en-US"/>
        </a:p>
      </dgm:t>
    </dgm:pt>
    <dgm:pt modelId="{641D9C6D-71ED-4E96-BC9B-6145C1FE911A}">
      <dgm:prSet/>
      <dgm:spPr/>
      <dgm:t>
        <a:bodyPr/>
        <a:lstStyle/>
        <a:p>
          <a:r>
            <a:rPr lang="en-US"/>
            <a:t>Ο καταναλωτής δεν το  γνωρίζει!</a:t>
          </a:r>
        </a:p>
      </dgm:t>
    </dgm:pt>
    <dgm:pt modelId="{903142B4-EEFC-4741-9256-1FD582FF0BFE}" type="parTrans" cxnId="{EEFD8FE7-D7A9-4036-B9EB-AA015B5EEEB4}">
      <dgm:prSet/>
      <dgm:spPr/>
      <dgm:t>
        <a:bodyPr/>
        <a:lstStyle/>
        <a:p>
          <a:endParaRPr lang="en-US"/>
        </a:p>
      </dgm:t>
    </dgm:pt>
    <dgm:pt modelId="{6DEA07E5-815A-45C3-A1B5-08899488FB1A}" type="sibTrans" cxnId="{EEFD8FE7-D7A9-4036-B9EB-AA015B5EEEB4}">
      <dgm:prSet/>
      <dgm:spPr/>
      <dgm:t>
        <a:bodyPr/>
        <a:lstStyle/>
        <a:p>
          <a:endParaRPr lang="en-US"/>
        </a:p>
      </dgm:t>
    </dgm:pt>
    <dgm:pt modelId="{A0FA5A6B-2DF2-4A4A-8CF4-3D5BA25D1C2D}">
      <dgm:prSet/>
      <dgm:spPr/>
      <dgm:t>
        <a:bodyPr/>
        <a:lstStyle/>
        <a:p>
          <a:r>
            <a:rPr lang="en-US"/>
            <a:t>Συχνές οι επιμολύνσεις</a:t>
          </a:r>
        </a:p>
      </dgm:t>
    </dgm:pt>
    <dgm:pt modelId="{FF9CC67B-09DE-4612-8149-3583FFDBB2C0}" type="parTrans" cxnId="{09BA2441-F2C8-4646-ACAF-30347E3CBB51}">
      <dgm:prSet/>
      <dgm:spPr/>
      <dgm:t>
        <a:bodyPr/>
        <a:lstStyle/>
        <a:p>
          <a:endParaRPr lang="en-US"/>
        </a:p>
      </dgm:t>
    </dgm:pt>
    <dgm:pt modelId="{77C34294-0CB0-49B2-A251-202E15896BF9}" type="sibTrans" cxnId="{09BA2441-F2C8-4646-ACAF-30347E3CBB51}">
      <dgm:prSet/>
      <dgm:spPr/>
      <dgm:t>
        <a:bodyPr/>
        <a:lstStyle/>
        <a:p>
          <a:endParaRPr lang="en-US"/>
        </a:p>
      </dgm:t>
    </dgm:pt>
    <dgm:pt modelId="{D9D6C904-9E49-4D9F-9F39-F4E6FE460AD8}">
      <dgm:prSet/>
      <dgm:spPr/>
      <dgm:t>
        <a:bodyPr/>
        <a:lstStyle/>
        <a:p>
          <a:r>
            <a:rPr lang="en-US"/>
            <a:t>Συχνοί οι κακοί χειρισμοί:  ανεπαρκές ψήσιμο/  ανεπαρκής ψύξη</a:t>
          </a:r>
        </a:p>
      </dgm:t>
    </dgm:pt>
    <dgm:pt modelId="{82B401B0-8F39-4000-8999-D494DC655A73}" type="parTrans" cxnId="{4C2A1E0D-9F1F-4539-9ACC-E080D1D16653}">
      <dgm:prSet/>
      <dgm:spPr/>
      <dgm:t>
        <a:bodyPr/>
        <a:lstStyle/>
        <a:p>
          <a:endParaRPr lang="en-US"/>
        </a:p>
      </dgm:t>
    </dgm:pt>
    <dgm:pt modelId="{77299518-D317-40D0-9D07-8E4A5911BE70}" type="sibTrans" cxnId="{4C2A1E0D-9F1F-4539-9ACC-E080D1D16653}">
      <dgm:prSet/>
      <dgm:spPr/>
      <dgm:t>
        <a:bodyPr/>
        <a:lstStyle/>
        <a:p>
          <a:endParaRPr lang="en-US"/>
        </a:p>
      </dgm:t>
    </dgm:pt>
    <dgm:pt modelId="{5A5ADC68-557B-4044-AA9A-56D9A048DD2C}">
      <dgm:prSet/>
      <dgm:spPr/>
      <dgm:t>
        <a:bodyPr/>
        <a:lstStyle/>
        <a:p>
          <a:r>
            <a:rPr lang="en-US" dirty="0"/>
            <a:t>Τα βα</a:t>
          </a:r>
          <a:r>
            <a:rPr lang="en-US" dirty="0" err="1"/>
            <a:t>κτήρι</a:t>
          </a:r>
          <a:r>
            <a:rPr lang="en-US" dirty="0"/>
            <a:t>α  πολλαπλασιάζονται στα  τρόφιμα: σε θερμοκρασίες  4</a:t>
          </a:r>
          <a:r>
            <a:rPr lang="en-US" baseline="26000" dirty="0"/>
            <a:t>o</a:t>
          </a:r>
          <a:r>
            <a:rPr lang="en-US" dirty="0"/>
            <a:t>C έως	60</a:t>
          </a:r>
          <a:r>
            <a:rPr lang="en-US" baseline="26000" dirty="0"/>
            <a:t>o</a:t>
          </a:r>
          <a:r>
            <a:rPr lang="en-US" dirty="0"/>
            <a:t>C</a:t>
          </a:r>
        </a:p>
      </dgm:t>
    </dgm:pt>
    <dgm:pt modelId="{10489C6D-4C81-49FA-986B-9A4A0351A591}" type="parTrans" cxnId="{73F53694-0AE4-4522-BE2E-13F579F985C5}">
      <dgm:prSet/>
      <dgm:spPr/>
      <dgm:t>
        <a:bodyPr/>
        <a:lstStyle/>
        <a:p>
          <a:endParaRPr lang="en-US"/>
        </a:p>
      </dgm:t>
    </dgm:pt>
    <dgm:pt modelId="{63542538-EF0E-40EA-A9A9-48D5B4AAC493}" type="sibTrans" cxnId="{73F53694-0AE4-4522-BE2E-13F579F985C5}">
      <dgm:prSet/>
      <dgm:spPr/>
      <dgm:t>
        <a:bodyPr/>
        <a:lstStyle/>
        <a:p>
          <a:endParaRPr lang="en-US"/>
        </a:p>
      </dgm:t>
    </dgm:pt>
    <dgm:pt modelId="{6247E526-952F-43C6-8C1A-53ED6A39E18F}" type="pres">
      <dgm:prSet presAssocID="{A358DCD3-E4AB-4346-BE8B-C76F39A0821A}" presName="compositeShape" presStyleCnt="0">
        <dgm:presLayoutVars>
          <dgm:chMax val="7"/>
          <dgm:dir/>
          <dgm:resizeHandles val="exact"/>
        </dgm:presLayoutVars>
      </dgm:prSet>
      <dgm:spPr/>
    </dgm:pt>
    <dgm:pt modelId="{5A6AACCC-FC9D-4B3D-A0F7-18D88D29CDBF}" type="pres">
      <dgm:prSet presAssocID="{A358DCD3-E4AB-4346-BE8B-C76F39A0821A}" presName="wedge1" presStyleLbl="node1" presStyleIdx="0" presStyleCnt="5"/>
      <dgm:spPr/>
    </dgm:pt>
    <dgm:pt modelId="{002EE570-9E4A-4D17-A432-621AE32D8439}" type="pres">
      <dgm:prSet presAssocID="{A358DCD3-E4AB-4346-BE8B-C76F39A0821A}" presName="wedge1Tx" presStyleLbl="node1" presStyleIdx="0" presStyleCnt="5">
        <dgm:presLayoutVars>
          <dgm:chMax val="0"/>
          <dgm:chPref val="0"/>
          <dgm:bulletEnabled val="1"/>
        </dgm:presLayoutVars>
      </dgm:prSet>
      <dgm:spPr/>
    </dgm:pt>
    <dgm:pt modelId="{3C8F76BE-249E-472B-9D6D-E0F11D455003}" type="pres">
      <dgm:prSet presAssocID="{A358DCD3-E4AB-4346-BE8B-C76F39A0821A}" presName="wedge2" presStyleLbl="node1" presStyleIdx="1" presStyleCnt="5"/>
      <dgm:spPr/>
    </dgm:pt>
    <dgm:pt modelId="{E2931704-C922-474D-B1F3-24599D6A12EF}" type="pres">
      <dgm:prSet presAssocID="{A358DCD3-E4AB-4346-BE8B-C76F39A0821A}" presName="wedge2Tx" presStyleLbl="node1" presStyleIdx="1" presStyleCnt="5">
        <dgm:presLayoutVars>
          <dgm:chMax val="0"/>
          <dgm:chPref val="0"/>
          <dgm:bulletEnabled val="1"/>
        </dgm:presLayoutVars>
      </dgm:prSet>
      <dgm:spPr/>
    </dgm:pt>
    <dgm:pt modelId="{2D2C74CA-87B1-4067-B63D-698676246004}" type="pres">
      <dgm:prSet presAssocID="{A358DCD3-E4AB-4346-BE8B-C76F39A0821A}" presName="wedge3" presStyleLbl="node1" presStyleIdx="2" presStyleCnt="5"/>
      <dgm:spPr/>
    </dgm:pt>
    <dgm:pt modelId="{3DC765F1-9DDF-4317-BCF7-12FC7DA3C52C}" type="pres">
      <dgm:prSet presAssocID="{A358DCD3-E4AB-4346-BE8B-C76F39A0821A}" presName="wedge3Tx" presStyleLbl="node1" presStyleIdx="2" presStyleCnt="5">
        <dgm:presLayoutVars>
          <dgm:chMax val="0"/>
          <dgm:chPref val="0"/>
          <dgm:bulletEnabled val="1"/>
        </dgm:presLayoutVars>
      </dgm:prSet>
      <dgm:spPr/>
    </dgm:pt>
    <dgm:pt modelId="{F2188A47-778D-405C-8F1C-D85C196EBF45}" type="pres">
      <dgm:prSet presAssocID="{A358DCD3-E4AB-4346-BE8B-C76F39A0821A}" presName="wedge4" presStyleLbl="node1" presStyleIdx="3" presStyleCnt="5"/>
      <dgm:spPr/>
    </dgm:pt>
    <dgm:pt modelId="{C448EF00-70D5-45F1-A4F4-AD8D7FB6F00C}" type="pres">
      <dgm:prSet presAssocID="{A358DCD3-E4AB-4346-BE8B-C76F39A0821A}" presName="wedge4Tx" presStyleLbl="node1" presStyleIdx="3" presStyleCnt="5">
        <dgm:presLayoutVars>
          <dgm:chMax val="0"/>
          <dgm:chPref val="0"/>
          <dgm:bulletEnabled val="1"/>
        </dgm:presLayoutVars>
      </dgm:prSet>
      <dgm:spPr/>
    </dgm:pt>
    <dgm:pt modelId="{344344D8-6B15-4FCD-AF02-06EDBE58FF9A}" type="pres">
      <dgm:prSet presAssocID="{A358DCD3-E4AB-4346-BE8B-C76F39A0821A}" presName="wedge5" presStyleLbl="node1" presStyleIdx="4" presStyleCnt="5"/>
      <dgm:spPr/>
    </dgm:pt>
    <dgm:pt modelId="{4119C883-4FF6-4C7E-B41A-A1F4F16BBCE1}" type="pres">
      <dgm:prSet presAssocID="{A358DCD3-E4AB-4346-BE8B-C76F39A0821A}" presName="wedge5Tx" presStyleLbl="node1" presStyleIdx="4" presStyleCnt="5">
        <dgm:presLayoutVars>
          <dgm:chMax val="0"/>
          <dgm:chPref val="0"/>
          <dgm:bulletEnabled val="1"/>
        </dgm:presLayoutVars>
      </dgm:prSet>
      <dgm:spPr/>
    </dgm:pt>
  </dgm:ptLst>
  <dgm:cxnLst>
    <dgm:cxn modelId="{4C2A1E0D-9F1F-4539-9ACC-E080D1D16653}" srcId="{A358DCD3-E4AB-4346-BE8B-C76F39A0821A}" destId="{D9D6C904-9E49-4D9F-9F39-F4E6FE460AD8}" srcOrd="3" destOrd="0" parTransId="{82B401B0-8F39-4000-8999-D494DC655A73}" sibTransId="{77299518-D317-40D0-9D07-8E4A5911BE70}"/>
    <dgm:cxn modelId="{696ACF19-2E09-4763-97D1-1E421489CA19}" type="presOf" srcId="{641D9C6D-71ED-4E96-BC9B-6145C1FE911A}" destId="{E2931704-C922-474D-B1F3-24599D6A12EF}" srcOrd="1" destOrd="0" presId="urn:microsoft.com/office/officeart/2005/8/layout/chart3"/>
    <dgm:cxn modelId="{1C15341D-7F42-43B4-92CD-2D308768F728}" type="presOf" srcId="{4697F663-FE28-4035-80F9-64C818FB5B3E}" destId="{5A6AACCC-FC9D-4B3D-A0F7-18D88D29CDBF}" srcOrd="0" destOrd="0" presId="urn:microsoft.com/office/officeart/2005/8/layout/chart3"/>
    <dgm:cxn modelId="{7785453B-CCC7-4E16-B2B1-733BA3685215}" type="presOf" srcId="{5A5ADC68-557B-4044-AA9A-56D9A048DD2C}" destId="{344344D8-6B15-4FCD-AF02-06EDBE58FF9A}" srcOrd="0" destOrd="0" presId="urn:microsoft.com/office/officeart/2005/8/layout/chart3"/>
    <dgm:cxn modelId="{3736AA3C-714A-4DE8-A273-9A8658170790}" type="presOf" srcId="{D9D6C904-9E49-4D9F-9F39-F4E6FE460AD8}" destId="{C448EF00-70D5-45F1-A4F4-AD8D7FB6F00C}" srcOrd="1" destOrd="0" presId="urn:microsoft.com/office/officeart/2005/8/layout/chart3"/>
    <dgm:cxn modelId="{E77B3F5B-47D0-4A79-8365-BCCBE87508BA}" type="presOf" srcId="{A358DCD3-E4AB-4346-BE8B-C76F39A0821A}" destId="{6247E526-952F-43C6-8C1A-53ED6A39E18F}" srcOrd="0" destOrd="0" presId="urn:microsoft.com/office/officeart/2005/8/layout/chart3"/>
    <dgm:cxn modelId="{09BA2441-F2C8-4646-ACAF-30347E3CBB51}" srcId="{A358DCD3-E4AB-4346-BE8B-C76F39A0821A}" destId="{A0FA5A6B-2DF2-4A4A-8CF4-3D5BA25D1C2D}" srcOrd="2" destOrd="0" parTransId="{FF9CC67B-09DE-4612-8149-3583FFDBB2C0}" sibTransId="{77C34294-0CB0-49B2-A251-202E15896BF9}"/>
    <dgm:cxn modelId="{DB590744-3326-43EB-8D84-B86476261800}" type="presOf" srcId="{641D9C6D-71ED-4E96-BC9B-6145C1FE911A}" destId="{3C8F76BE-249E-472B-9D6D-E0F11D455003}" srcOrd="0" destOrd="0" presId="urn:microsoft.com/office/officeart/2005/8/layout/chart3"/>
    <dgm:cxn modelId="{EB4D256A-F4A9-4161-BDCE-B64FC4B30072}" type="presOf" srcId="{5A5ADC68-557B-4044-AA9A-56D9A048DD2C}" destId="{4119C883-4FF6-4C7E-B41A-A1F4F16BBCE1}" srcOrd="1" destOrd="0" presId="urn:microsoft.com/office/officeart/2005/8/layout/chart3"/>
    <dgm:cxn modelId="{8609706A-B371-46A6-9C5D-E57491E7187F}" srcId="{A358DCD3-E4AB-4346-BE8B-C76F39A0821A}" destId="{4697F663-FE28-4035-80F9-64C818FB5B3E}" srcOrd="0" destOrd="0" parTransId="{1651A3C8-A8AF-4DC3-B91E-1EA0C8AB5595}" sibTransId="{133B89EC-39B7-4E5D-8BD6-290A60A639FF}"/>
    <dgm:cxn modelId="{B6F74A91-5AEC-4AFB-8845-A8971B266B38}" type="presOf" srcId="{A0FA5A6B-2DF2-4A4A-8CF4-3D5BA25D1C2D}" destId="{3DC765F1-9DDF-4317-BCF7-12FC7DA3C52C}" srcOrd="1" destOrd="0" presId="urn:microsoft.com/office/officeart/2005/8/layout/chart3"/>
    <dgm:cxn modelId="{73F53694-0AE4-4522-BE2E-13F579F985C5}" srcId="{A358DCD3-E4AB-4346-BE8B-C76F39A0821A}" destId="{5A5ADC68-557B-4044-AA9A-56D9A048DD2C}" srcOrd="4" destOrd="0" parTransId="{10489C6D-4C81-49FA-986B-9A4A0351A591}" sibTransId="{63542538-EF0E-40EA-A9A9-48D5B4AAC493}"/>
    <dgm:cxn modelId="{512975AC-1327-42E0-8B01-E60E45DA9DCD}" type="presOf" srcId="{4697F663-FE28-4035-80F9-64C818FB5B3E}" destId="{002EE570-9E4A-4D17-A432-621AE32D8439}" srcOrd="1" destOrd="0" presId="urn:microsoft.com/office/officeart/2005/8/layout/chart3"/>
    <dgm:cxn modelId="{EEFD8FE7-D7A9-4036-B9EB-AA015B5EEEB4}" srcId="{A358DCD3-E4AB-4346-BE8B-C76F39A0821A}" destId="{641D9C6D-71ED-4E96-BC9B-6145C1FE911A}" srcOrd="1" destOrd="0" parTransId="{903142B4-EEFC-4741-9256-1FD582FF0BFE}" sibTransId="{6DEA07E5-815A-45C3-A1B5-08899488FB1A}"/>
    <dgm:cxn modelId="{97BD4FEA-6758-44D1-81D8-855AD40A5979}" type="presOf" srcId="{A0FA5A6B-2DF2-4A4A-8CF4-3D5BA25D1C2D}" destId="{2D2C74CA-87B1-4067-B63D-698676246004}" srcOrd="0" destOrd="0" presId="urn:microsoft.com/office/officeart/2005/8/layout/chart3"/>
    <dgm:cxn modelId="{A90F85FD-C42F-4D69-8424-BD39E8DBBBED}" type="presOf" srcId="{D9D6C904-9E49-4D9F-9F39-F4E6FE460AD8}" destId="{F2188A47-778D-405C-8F1C-D85C196EBF45}" srcOrd="0" destOrd="0" presId="urn:microsoft.com/office/officeart/2005/8/layout/chart3"/>
    <dgm:cxn modelId="{208136A0-E0FE-4192-BF49-13C43A2ACCC7}" type="presParOf" srcId="{6247E526-952F-43C6-8C1A-53ED6A39E18F}" destId="{5A6AACCC-FC9D-4B3D-A0F7-18D88D29CDBF}" srcOrd="0" destOrd="0" presId="urn:microsoft.com/office/officeart/2005/8/layout/chart3"/>
    <dgm:cxn modelId="{312DE0D1-6174-44D4-8497-9A4BE64F56C0}" type="presParOf" srcId="{6247E526-952F-43C6-8C1A-53ED6A39E18F}" destId="{002EE570-9E4A-4D17-A432-621AE32D8439}" srcOrd="1" destOrd="0" presId="urn:microsoft.com/office/officeart/2005/8/layout/chart3"/>
    <dgm:cxn modelId="{8B785532-E5F6-478D-82F6-37B2E45C7A5C}" type="presParOf" srcId="{6247E526-952F-43C6-8C1A-53ED6A39E18F}" destId="{3C8F76BE-249E-472B-9D6D-E0F11D455003}" srcOrd="2" destOrd="0" presId="urn:microsoft.com/office/officeart/2005/8/layout/chart3"/>
    <dgm:cxn modelId="{7DD71780-2321-4208-B88C-6A7C53B56CFB}" type="presParOf" srcId="{6247E526-952F-43C6-8C1A-53ED6A39E18F}" destId="{E2931704-C922-474D-B1F3-24599D6A12EF}" srcOrd="3" destOrd="0" presId="urn:microsoft.com/office/officeart/2005/8/layout/chart3"/>
    <dgm:cxn modelId="{6EE713D7-6256-429F-94B2-651E1CB34FEB}" type="presParOf" srcId="{6247E526-952F-43C6-8C1A-53ED6A39E18F}" destId="{2D2C74CA-87B1-4067-B63D-698676246004}" srcOrd="4" destOrd="0" presId="urn:microsoft.com/office/officeart/2005/8/layout/chart3"/>
    <dgm:cxn modelId="{B3C6E14D-90FC-4653-960B-A00AC0AC6BEB}" type="presParOf" srcId="{6247E526-952F-43C6-8C1A-53ED6A39E18F}" destId="{3DC765F1-9DDF-4317-BCF7-12FC7DA3C52C}" srcOrd="5" destOrd="0" presId="urn:microsoft.com/office/officeart/2005/8/layout/chart3"/>
    <dgm:cxn modelId="{70830CC2-CDEB-4EE0-B288-4135175D6EFA}" type="presParOf" srcId="{6247E526-952F-43C6-8C1A-53ED6A39E18F}" destId="{F2188A47-778D-405C-8F1C-D85C196EBF45}" srcOrd="6" destOrd="0" presId="urn:microsoft.com/office/officeart/2005/8/layout/chart3"/>
    <dgm:cxn modelId="{FA7B3951-91C7-4D07-9117-939B2D7692A3}" type="presParOf" srcId="{6247E526-952F-43C6-8C1A-53ED6A39E18F}" destId="{C448EF00-70D5-45F1-A4F4-AD8D7FB6F00C}" srcOrd="7" destOrd="0" presId="urn:microsoft.com/office/officeart/2005/8/layout/chart3"/>
    <dgm:cxn modelId="{A5FE0726-EAFF-4E84-9DD6-DD7DDE4B72B9}" type="presParOf" srcId="{6247E526-952F-43C6-8C1A-53ED6A39E18F}" destId="{344344D8-6B15-4FCD-AF02-06EDBE58FF9A}" srcOrd="8" destOrd="0" presId="urn:microsoft.com/office/officeart/2005/8/layout/chart3"/>
    <dgm:cxn modelId="{C34C484E-A5E6-47E8-8E76-3A3BB7CB1C1E}" type="presParOf" srcId="{6247E526-952F-43C6-8C1A-53ED6A39E18F}" destId="{4119C883-4FF6-4C7E-B41A-A1F4F16BBCE1}"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7824825-E973-403D-93C8-85283C9D9AF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572FD1A-5A07-4745-AF58-77B85CC4FA9F}">
      <dgm:prSet/>
      <dgm:spPr/>
      <dgm:t>
        <a:bodyPr/>
        <a:lstStyle/>
        <a:p>
          <a:r>
            <a:rPr lang="en-US" b="1"/>
            <a:t>Οι τροφογενείς λοιμώξεις δεν επηρεάζουν  μόνον την δημόσια υγεία, αλλά και την  δημόσια οικονομία, </a:t>
          </a:r>
          <a:r>
            <a:rPr lang="en-US"/>
            <a:t>δεδομένου οτι έχουν  τεράστιες οικονομικές επιπτώσεις στην βιομηχανία  τροφίμων και στην οικονομία.</a:t>
          </a:r>
        </a:p>
      </dgm:t>
    </dgm:pt>
    <dgm:pt modelId="{D1F83525-4A7C-4FB0-8AC7-023A4A75D981}" type="parTrans" cxnId="{0DA44134-E2AA-4701-B821-631AC240A0A1}">
      <dgm:prSet/>
      <dgm:spPr/>
      <dgm:t>
        <a:bodyPr/>
        <a:lstStyle/>
        <a:p>
          <a:endParaRPr lang="en-US"/>
        </a:p>
      </dgm:t>
    </dgm:pt>
    <dgm:pt modelId="{DBE01F4E-B2A2-488A-8312-E2F778890CEF}" type="sibTrans" cxnId="{0DA44134-E2AA-4701-B821-631AC240A0A1}">
      <dgm:prSet/>
      <dgm:spPr/>
      <dgm:t>
        <a:bodyPr/>
        <a:lstStyle/>
        <a:p>
          <a:endParaRPr lang="en-US"/>
        </a:p>
      </dgm:t>
    </dgm:pt>
    <dgm:pt modelId="{DBDF2889-6A6D-4B35-978E-298092F4EC81}">
      <dgm:prSet/>
      <dgm:spPr/>
      <dgm:t>
        <a:bodyPr/>
        <a:lstStyle/>
        <a:p>
          <a:r>
            <a:rPr lang="en-US" b="1"/>
            <a:t>Στις ΗΠΑ υπολογίζεται οτι για την πρόληψη  από τις τροφογενείς λοιμώξεις και κυρίως για  τις αποζημιώσεις και την αποκατάσταση της  φήμης της βιομηχανίας τροφίμων, μετά την  εμφάνιση μαζικών κρουσμάτων τροφογενών  λοιμώξεων ξοδεύονται ετησίως	περίπου</a:t>
          </a:r>
          <a:endParaRPr lang="en-US"/>
        </a:p>
      </dgm:t>
    </dgm:pt>
    <dgm:pt modelId="{87E649D0-E997-4C54-9145-897A10610A41}" type="parTrans" cxnId="{9D8CB701-9CA2-4B56-BCB3-0412146B60A4}">
      <dgm:prSet/>
      <dgm:spPr/>
      <dgm:t>
        <a:bodyPr/>
        <a:lstStyle/>
        <a:p>
          <a:endParaRPr lang="en-US"/>
        </a:p>
      </dgm:t>
    </dgm:pt>
    <dgm:pt modelId="{AA948E9C-D980-4B0A-AF74-6EE202743C82}" type="sibTrans" cxnId="{9D8CB701-9CA2-4B56-BCB3-0412146B60A4}">
      <dgm:prSet/>
      <dgm:spPr/>
      <dgm:t>
        <a:bodyPr/>
        <a:lstStyle/>
        <a:p>
          <a:endParaRPr lang="en-US"/>
        </a:p>
      </dgm:t>
    </dgm:pt>
    <dgm:pt modelId="{CF5F674A-6343-4014-A38E-BAC3797286D7}">
      <dgm:prSet/>
      <dgm:spPr/>
      <dgm:t>
        <a:bodyPr/>
        <a:lstStyle/>
        <a:p>
          <a:r>
            <a:rPr lang="en-US" b="1"/>
            <a:t>7.5-23 δισεκατομύρια δολλάρια.</a:t>
          </a:r>
          <a:endParaRPr lang="en-US"/>
        </a:p>
      </dgm:t>
    </dgm:pt>
    <dgm:pt modelId="{4C7FAAD8-1F9D-4A5E-9425-BCC7CA6CAF67}" type="parTrans" cxnId="{20BACE1D-A848-42E5-9F3D-359D92314D2F}">
      <dgm:prSet/>
      <dgm:spPr/>
      <dgm:t>
        <a:bodyPr/>
        <a:lstStyle/>
        <a:p>
          <a:endParaRPr lang="en-US"/>
        </a:p>
      </dgm:t>
    </dgm:pt>
    <dgm:pt modelId="{D644FCA0-95B2-4983-B370-96FE4A95408C}" type="sibTrans" cxnId="{20BACE1D-A848-42E5-9F3D-359D92314D2F}">
      <dgm:prSet/>
      <dgm:spPr/>
      <dgm:t>
        <a:bodyPr/>
        <a:lstStyle/>
        <a:p>
          <a:endParaRPr lang="en-US"/>
        </a:p>
      </dgm:t>
    </dgm:pt>
    <dgm:pt modelId="{87E7441B-0376-4C62-99D2-F086C0C1BD2A}" type="pres">
      <dgm:prSet presAssocID="{87824825-E973-403D-93C8-85283C9D9AF9}" presName="Name0" presStyleCnt="0">
        <dgm:presLayoutVars>
          <dgm:dir/>
          <dgm:animLvl val="lvl"/>
          <dgm:resizeHandles val="exact"/>
        </dgm:presLayoutVars>
      </dgm:prSet>
      <dgm:spPr/>
    </dgm:pt>
    <dgm:pt modelId="{F6A0E50D-5D69-44EA-84C6-63E4879E9625}" type="pres">
      <dgm:prSet presAssocID="{6572FD1A-5A07-4745-AF58-77B85CC4FA9F}" presName="linNode" presStyleCnt="0"/>
      <dgm:spPr/>
    </dgm:pt>
    <dgm:pt modelId="{53D1F885-2B6D-40A8-B0EF-F1302B92421C}" type="pres">
      <dgm:prSet presAssocID="{6572FD1A-5A07-4745-AF58-77B85CC4FA9F}" presName="parentText" presStyleLbl="node1" presStyleIdx="0" presStyleCnt="2">
        <dgm:presLayoutVars>
          <dgm:chMax val="1"/>
          <dgm:bulletEnabled val="1"/>
        </dgm:presLayoutVars>
      </dgm:prSet>
      <dgm:spPr/>
    </dgm:pt>
    <dgm:pt modelId="{21E5F2B4-EB54-468F-A5F5-4D19E913AE08}" type="pres">
      <dgm:prSet presAssocID="{DBE01F4E-B2A2-488A-8312-E2F778890CEF}" presName="sp" presStyleCnt="0"/>
      <dgm:spPr/>
    </dgm:pt>
    <dgm:pt modelId="{EFAAA337-7C35-4560-8F76-3ABEBAC6E6DC}" type="pres">
      <dgm:prSet presAssocID="{DBDF2889-6A6D-4B35-978E-298092F4EC81}" presName="linNode" presStyleCnt="0"/>
      <dgm:spPr/>
    </dgm:pt>
    <dgm:pt modelId="{EE93005A-6E6E-4B7E-A2C3-C8912D80F5E7}" type="pres">
      <dgm:prSet presAssocID="{DBDF2889-6A6D-4B35-978E-298092F4EC81}" presName="parentText" presStyleLbl="node1" presStyleIdx="1" presStyleCnt="2">
        <dgm:presLayoutVars>
          <dgm:chMax val="1"/>
          <dgm:bulletEnabled val="1"/>
        </dgm:presLayoutVars>
      </dgm:prSet>
      <dgm:spPr/>
    </dgm:pt>
    <dgm:pt modelId="{C87B7AA5-FA06-4F13-89D8-1E6243A3D444}" type="pres">
      <dgm:prSet presAssocID="{DBDF2889-6A6D-4B35-978E-298092F4EC81}" presName="descendantText" presStyleLbl="alignAccFollowNode1" presStyleIdx="0" presStyleCnt="1">
        <dgm:presLayoutVars>
          <dgm:bulletEnabled val="1"/>
        </dgm:presLayoutVars>
      </dgm:prSet>
      <dgm:spPr/>
    </dgm:pt>
  </dgm:ptLst>
  <dgm:cxnLst>
    <dgm:cxn modelId="{9D8CB701-9CA2-4B56-BCB3-0412146B60A4}" srcId="{87824825-E973-403D-93C8-85283C9D9AF9}" destId="{DBDF2889-6A6D-4B35-978E-298092F4EC81}" srcOrd="1" destOrd="0" parTransId="{87E649D0-E997-4C54-9145-897A10610A41}" sibTransId="{AA948E9C-D980-4B0A-AF74-6EE202743C82}"/>
    <dgm:cxn modelId="{20BACE1D-A848-42E5-9F3D-359D92314D2F}" srcId="{DBDF2889-6A6D-4B35-978E-298092F4EC81}" destId="{CF5F674A-6343-4014-A38E-BAC3797286D7}" srcOrd="0" destOrd="0" parTransId="{4C7FAAD8-1F9D-4A5E-9425-BCC7CA6CAF67}" sibTransId="{D644FCA0-95B2-4983-B370-96FE4A95408C}"/>
    <dgm:cxn modelId="{0DA44134-E2AA-4701-B821-631AC240A0A1}" srcId="{87824825-E973-403D-93C8-85283C9D9AF9}" destId="{6572FD1A-5A07-4745-AF58-77B85CC4FA9F}" srcOrd="0" destOrd="0" parTransId="{D1F83525-4A7C-4FB0-8AC7-023A4A75D981}" sibTransId="{DBE01F4E-B2A2-488A-8312-E2F778890CEF}"/>
    <dgm:cxn modelId="{D241CF87-A5C1-48F7-90AE-F4644ECBF8A8}" type="presOf" srcId="{87824825-E973-403D-93C8-85283C9D9AF9}" destId="{87E7441B-0376-4C62-99D2-F086C0C1BD2A}" srcOrd="0" destOrd="0" presId="urn:microsoft.com/office/officeart/2005/8/layout/vList5"/>
    <dgm:cxn modelId="{676AEACB-142E-4B45-A97C-F943CA853016}" type="presOf" srcId="{CF5F674A-6343-4014-A38E-BAC3797286D7}" destId="{C87B7AA5-FA06-4F13-89D8-1E6243A3D444}" srcOrd="0" destOrd="0" presId="urn:microsoft.com/office/officeart/2005/8/layout/vList5"/>
    <dgm:cxn modelId="{D6C407CD-B3D8-4ADD-B1DF-1CA6D8728EC6}" type="presOf" srcId="{6572FD1A-5A07-4745-AF58-77B85CC4FA9F}" destId="{53D1F885-2B6D-40A8-B0EF-F1302B92421C}" srcOrd="0" destOrd="0" presId="urn:microsoft.com/office/officeart/2005/8/layout/vList5"/>
    <dgm:cxn modelId="{AC9B18DC-D4A3-4FD3-A75D-B85F97897D2B}" type="presOf" srcId="{DBDF2889-6A6D-4B35-978E-298092F4EC81}" destId="{EE93005A-6E6E-4B7E-A2C3-C8912D80F5E7}" srcOrd="0" destOrd="0" presId="urn:microsoft.com/office/officeart/2005/8/layout/vList5"/>
    <dgm:cxn modelId="{9B0D7262-AFB0-4F4E-9EF9-608B3763E4ED}" type="presParOf" srcId="{87E7441B-0376-4C62-99D2-F086C0C1BD2A}" destId="{F6A0E50D-5D69-44EA-84C6-63E4879E9625}" srcOrd="0" destOrd="0" presId="urn:microsoft.com/office/officeart/2005/8/layout/vList5"/>
    <dgm:cxn modelId="{61D636BD-52B7-4949-B380-3EBE31026FE9}" type="presParOf" srcId="{F6A0E50D-5D69-44EA-84C6-63E4879E9625}" destId="{53D1F885-2B6D-40A8-B0EF-F1302B92421C}" srcOrd="0" destOrd="0" presId="urn:microsoft.com/office/officeart/2005/8/layout/vList5"/>
    <dgm:cxn modelId="{461254F7-BBFE-4C1C-8E8A-3F0C46C7EC8B}" type="presParOf" srcId="{87E7441B-0376-4C62-99D2-F086C0C1BD2A}" destId="{21E5F2B4-EB54-468F-A5F5-4D19E913AE08}" srcOrd="1" destOrd="0" presId="urn:microsoft.com/office/officeart/2005/8/layout/vList5"/>
    <dgm:cxn modelId="{593AAC81-DD51-4576-B492-BD0EEE9D00C2}" type="presParOf" srcId="{87E7441B-0376-4C62-99D2-F086C0C1BD2A}" destId="{EFAAA337-7C35-4560-8F76-3ABEBAC6E6DC}" srcOrd="2" destOrd="0" presId="urn:microsoft.com/office/officeart/2005/8/layout/vList5"/>
    <dgm:cxn modelId="{543E70B2-4AE5-4E1A-812A-E06081727D5B}" type="presParOf" srcId="{EFAAA337-7C35-4560-8F76-3ABEBAC6E6DC}" destId="{EE93005A-6E6E-4B7E-A2C3-C8912D80F5E7}" srcOrd="0" destOrd="0" presId="urn:microsoft.com/office/officeart/2005/8/layout/vList5"/>
    <dgm:cxn modelId="{B3ABFA9D-FEE9-43E4-89C1-2B7DE8C21DFE}" type="presParOf" srcId="{EFAAA337-7C35-4560-8F76-3ABEBAC6E6DC}" destId="{C87B7AA5-FA06-4F13-89D8-1E6243A3D4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4CEAC-DB52-4620-817E-E76574B479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55F98E-44DB-4757-8593-546DA2F7999C}">
      <dgm:prSet/>
      <dgm:spPr/>
      <dgm:t>
        <a:bodyPr/>
        <a:lstStyle/>
        <a:p>
          <a:r>
            <a:rPr lang="en-US"/>
            <a:t>Τοξίνες από φυτά</a:t>
          </a:r>
        </a:p>
      </dgm:t>
    </dgm:pt>
    <dgm:pt modelId="{9B8E3975-C3FD-41C3-B728-416ABBC2F570}" type="parTrans" cxnId="{88026A7E-CA65-47CE-AAD9-B1FCEE2D52B8}">
      <dgm:prSet/>
      <dgm:spPr/>
      <dgm:t>
        <a:bodyPr/>
        <a:lstStyle/>
        <a:p>
          <a:endParaRPr lang="en-US"/>
        </a:p>
      </dgm:t>
    </dgm:pt>
    <dgm:pt modelId="{156B9629-C6C0-47D1-AD73-0D030CB34463}" type="sibTrans" cxnId="{88026A7E-CA65-47CE-AAD9-B1FCEE2D52B8}">
      <dgm:prSet/>
      <dgm:spPr/>
      <dgm:t>
        <a:bodyPr/>
        <a:lstStyle/>
        <a:p>
          <a:endParaRPr lang="en-US"/>
        </a:p>
      </dgm:t>
    </dgm:pt>
    <dgm:pt modelId="{8C786DD4-252A-42D1-A313-169F3BA068EF}">
      <dgm:prSet/>
      <dgm:spPr/>
      <dgm:t>
        <a:bodyPr/>
        <a:lstStyle/>
        <a:p>
          <a:r>
            <a:rPr lang="en-US"/>
            <a:t>Τοξίνες από άλγες</a:t>
          </a:r>
        </a:p>
      </dgm:t>
    </dgm:pt>
    <dgm:pt modelId="{AE6EB216-DB40-46D9-A024-B5E6B60A70F1}" type="parTrans" cxnId="{88411605-B966-4196-9E0A-22437DD7F785}">
      <dgm:prSet/>
      <dgm:spPr/>
      <dgm:t>
        <a:bodyPr/>
        <a:lstStyle/>
        <a:p>
          <a:endParaRPr lang="en-US"/>
        </a:p>
      </dgm:t>
    </dgm:pt>
    <dgm:pt modelId="{C9F004FA-9929-4B54-83CF-34940EA13778}" type="sibTrans" cxnId="{88411605-B966-4196-9E0A-22437DD7F785}">
      <dgm:prSet/>
      <dgm:spPr/>
      <dgm:t>
        <a:bodyPr/>
        <a:lstStyle/>
        <a:p>
          <a:endParaRPr lang="en-US"/>
        </a:p>
      </dgm:t>
    </dgm:pt>
    <dgm:pt modelId="{E156742C-4447-4EC4-912D-F8D0F5F667F1}">
      <dgm:prSet/>
      <dgm:spPr/>
      <dgm:t>
        <a:bodyPr/>
        <a:lstStyle/>
        <a:p>
          <a:r>
            <a:rPr lang="en-US"/>
            <a:t>Ραδιενεργά κατάλοιπα</a:t>
          </a:r>
        </a:p>
      </dgm:t>
    </dgm:pt>
    <dgm:pt modelId="{7BB032D3-83FE-4D8E-8E68-302753B58BCC}" type="parTrans" cxnId="{45580146-F964-452F-AF4F-36BB60BA6F5B}">
      <dgm:prSet/>
      <dgm:spPr/>
      <dgm:t>
        <a:bodyPr/>
        <a:lstStyle/>
        <a:p>
          <a:endParaRPr lang="en-US"/>
        </a:p>
      </dgm:t>
    </dgm:pt>
    <dgm:pt modelId="{8BA0D251-D828-48A0-9AD7-40AFDA717402}" type="sibTrans" cxnId="{45580146-F964-452F-AF4F-36BB60BA6F5B}">
      <dgm:prSet/>
      <dgm:spPr/>
      <dgm:t>
        <a:bodyPr/>
        <a:lstStyle/>
        <a:p>
          <a:endParaRPr lang="en-US"/>
        </a:p>
      </dgm:t>
    </dgm:pt>
    <dgm:pt modelId="{23D38AE6-8E27-43BF-93FD-D66B5F60B9CE}">
      <dgm:prSet/>
      <dgm:spPr/>
      <dgm:t>
        <a:bodyPr/>
        <a:lstStyle/>
        <a:p>
          <a:r>
            <a:rPr lang="en-US"/>
            <a:t>Ανισορροπία θρεπτικών  συστατικών</a:t>
          </a:r>
        </a:p>
      </dgm:t>
    </dgm:pt>
    <dgm:pt modelId="{5FEBF838-3975-487A-862C-666A6101914C}" type="parTrans" cxnId="{B60D79F2-6878-4183-878F-29F1653E0DE1}">
      <dgm:prSet/>
      <dgm:spPr/>
      <dgm:t>
        <a:bodyPr/>
        <a:lstStyle/>
        <a:p>
          <a:endParaRPr lang="en-US"/>
        </a:p>
      </dgm:t>
    </dgm:pt>
    <dgm:pt modelId="{7ED534B5-8EA8-423B-8885-BFF28A4FEF3E}" type="sibTrans" cxnId="{B60D79F2-6878-4183-878F-29F1653E0DE1}">
      <dgm:prSet/>
      <dgm:spPr/>
      <dgm:t>
        <a:bodyPr/>
        <a:lstStyle/>
        <a:p>
          <a:endParaRPr lang="en-US"/>
        </a:p>
      </dgm:t>
    </dgm:pt>
    <dgm:pt modelId="{1B5FFBB3-B32D-42A9-951B-358D256977F8}">
      <dgm:prSet/>
      <dgm:spPr/>
      <dgm:t>
        <a:bodyPr/>
        <a:lstStyle/>
        <a:p>
          <a:endParaRPr lang="en-US" dirty="0"/>
        </a:p>
      </dgm:t>
    </dgm:pt>
    <dgm:pt modelId="{784409B1-3FE6-4A81-9D70-2926D774CC33}" type="parTrans" cxnId="{2D847EF1-669F-4586-B5A7-18DE878CFB38}">
      <dgm:prSet/>
      <dgm:spPr/>
      <dgm:t>
        <a:bodyPr/>
        <a:lstStyle/>
        <a:p>
          <a:endParaRPr lang="en-US"/>
        </a:p>
      </dgm:t>
    </dgm:pt>
    <dgm:pt modelId="{685311A0-9953-4BE2-8484-F2133C7C6C2D}" type="sibTrans" cxnId="{2D847EF1-669F-4586-B5A7-18DE878CFB38}">
      <dgm:prSet/>
      <dgm:spPr/>
      <dgm:t>
        <a:bodyPr/>
        <a:lstStyle/>
        <a:p>
          <a:endParaRPr lang="en-US"/>
        </a:p>
      </dgm:t>
    </dgm:pt>
    <dgm:pt modelId="{50A27989-F1F7-43A5-BF55-381917956343}">
      <dgm:prSet/>
      <dgm:spPr/>
      <dgm:t>
        <a:bodyPr/>
        <a:lstStyle/>
        <a:p>
          <a:endParaRPr lang="en-US" dirty="0"/>
        </a:p>
      </dgm:t>
    </dgm:pt>
    <dgm:pt modelId="{B7C8BCA2-D1D0-486A-A904-B9CBCFABA89C}" type="parTrans" cxnId="{80FE9011-89B6-4204-95D2-1127CCB69432}">
      <dgm:prSet/>
      <dgm:spPr/>
      <dgm:t>
        <a:bodyPr/>
        <a:lstStyle/>
        <a:p>
          <a:endParaRPr lang="en-US"/>
        </a:p>
      </dgm:t>
    </dgm:pt>
    <dgm:pt modelId="{33EDAB95-B228-46D0-9123-318616D5154E}" type="sibTrans" cxnId="{80FE9011-89B6-4204-95D2-1127CCB69432}">
      <dgm:prSet/>
      <dgm:spPr/>
      <dgm:t>
        <a:bodyPr/>
        <a:lstStyle/>
        <a:p>
          <a:endParaRPr lang="en-US"/>
        </a:p>
      </dgm:t>
    </dgm:pt>
    <dgm:pt modelId="{B4A6B0E3-5A16-4B5D-8586-A8303923F721}">
      <dgm:prSet/>
      <dgm:spPr/>
      <dgm:t>
        <a:bodyPr/>
        <a:lstStyle/>
        <a:p>
          <a:r>
            <a:rPr lang="en-US" dirty="0" err="1"/>
            <a:t>Γενετικά</a:t>
          </a:r>
          <a:r>
            <a:rPr lang="en-US" dirty="0"/>
            <a:t> </a:t>
          </a:r>
          <a:r>
            <a:rPr lang="en-US" dirty="0" err="1"/>
            <a:t>τρο</a:t>
          </a:r>
          <a:r>
            <a:rPr lang="en-US" dirty="0"/>
            <a:t>ποποιημένα  τρόφιμα</a:t>
          </a:r>
          <a:endParaRPr lang="el-GR" dirty="0"/>
        </a:p>
        <a:p>
          <a:r>
            <a:rPr lang="el-GR" dirty="0"/>
            <a:t>Ακτινοβολημένα Τρόφιμα</a:t>
          </a:r>
          <a:endParaRPr lang="en-US" dirty="0"/>
        </a:p>
      </dgm:t>
    </dgm:pt>
    <dgm:pt modelId="{487D73FC-840A-4069-B9F2-2B1F96ED9A7A}" type="sibTrans" cxnId="{99E7C71F-B858-4745-8E09-139DB333D554}">
      <dgm:prSet/>
      <dgm:spPr/>
      <dgm:t>
        <a:bodyPr/>
        <a:lstStyle/>
        <a:p>
          <a:endParaRPr lang="en-US"/>
        </a:p>
      </dgm:t>
    </dgm:pt>
    <dgm:pt modelId="{5DE80019-D48C-40C5-9791-3FABE100095F}" type="parTrans" cxnId="{99E7C71F-B858-4745-8E09-139DB333D554}">
      <dgm:prSet/>
      <dgm:spPr/>
      <dgm:t>
        <a:bodyPr/>
        <a:lstStyle/>
        <a:p>
          <a:endParaRPr lang="en-US"/>
        </a:p>
      </dgm:t>
    </dgm:pt>
    <dgm:pt modelId="{92A50074-2530-41E3-8FDD-22C7DA04C4DE}" type="pres">
      <dgm:prSet presAssocID="{F9A4CEAC-DB52-4620-817E-E76574B47939}" presName="linear" presStyleCnt="0">
        <dgm:presLayoutVars>
          <dgm:animLvl val="lvl"/>
          <dgm:resizeHandles val="exact"/>
        </dgm:presLayoutVars>
      </dgm:prSet>
      <dgm:spPr/>
    </dgm:pt>
    <dgm:pt modelId="{05BFDDD3-7A22-4308-B135-B14E6548FF2E}" type="pres">
      <dgm:prSet presAssocID="{2855F98E-44DB-4757-8593-546DA2F7999C}" presName="parentText" presStyleLbl="node1" presStyleIdx="0" presStyleCnt="5">
        <dgm:presLayoutVars>
          <dgm:chMax val="0"/>
          <dgm:bulletEnabled val="1"/>
        </dgm:presLayoutVars>
      </dgm:prSet>
      <dgm:spPr/>
    </dgm:pt>
    <dgm:pt modelId="{CD341416-A2D0-4E9E-B2A6-3CA3604353D3}" type="pres">
      <dgm:prSet presAssocID="{156B9629-C6C0-47D1-AD73-0D030CB34463}" presName="spacer" presStyleCnt="0"/>
      <dgm:spPr/>
    </dgm:pt>
    <dgm:pt modelId="{AA50E94E-68A2-45AA-861C-880BADE10997}" type="pres">
      <dgm:prSet presAssocID="{8C786DD4-252A-42D1-A313-169F3BA068EF}" presName="parentText" presStyleLbl="node1" presStyleIdx="1" presStyleCnt="5">
        <dgm:presLayoutVars>
          <dgm:chMax val="0"/>
          <dgm:bulletEnabled val="1"/>
        </dgm:presLayoutVars>
      </dgm:prSet>
      <dgm:spPr/>
    </dgm:pt>
    <dgm:pt modelId="{625DE4D0-F565-4F6B-A108-F72DF8C89850}" type="pres">
      <dgm:prSet presAssocID="{C9F004FA-9929-4B54-83CF-34940EA13778}" presName="spacer" presStyleCnt="0"/>
      <dgm:spPr/>
    </dgm:pt>
    <dgm:pt modelId="{7BC3775E-4D51-4C71-AA1F-669EF0E88D38}" type="pres">
      <dgm:prSet presAssocID="{E156742C-4447-4EC4-912D-F8D0F5F667F1}" presName="parentText" presStyleLbl="node1" presStyleIdx="2" presStyleCnt="5">
        <dgm:presLayoutVars>
          <dgm:chMax val="0"/>
          <dgm:bulletEnabled val="1"/>
        </dgm:presLayoutVars>
      </dgm:prSet>
      <dgm:spPr/>
    </dgm:pt>
    <dgm:pt modelId="{5D669AAC-5701-4E9C-9491-B5B0D76FCA45}" type="pres">
      <dgm:prSet presAssocID="{8BA0D251-D828-48A0-9AD7-40AFDA717402}" presName="spacer" presStyleCnt="0"/>
      <dgm:spPr/>
    </dgm:pt>
    <dgm:pt modelId="{41EF4EB0-6A34-441F-BC16-95EE0E8395B9}" type="pres">
      <dgm:prSet presAssocID="{23D38AE6-8E27-43BF-93FD-D66B5F60B9CE}" presName="parentText" presStyleLbl="node1" presStyleIdx="3" presStyleCnt="5">
        <dgm:presLayoutVars>
          <dgm:chMax val="0"/>
          <dgm:bulletEnabled val="1"/>
        </dgm:presLayoutVars>
      </dgm:prSet>
      <dgm:spPr/>
    </dgm:pt>
    <dgm:pt modelId="{560A22B4-99A0-4CFA-A06D-B696F410A708}" type="pres">
      <dgm:prSet presAssocID="{23D38AE6-8E27-43BF-93FD-D66B5F60B9CE}" presName="childText" presStyleLbl="revTx" presStyleIdx="0" presStyleCnt="2">
        <dgm:presLayoutVars>
          <dgm:bulletEnabled val="1"/>
        </dgm:presLayoutVars>
      </dgm:prSet>
      <dgm:spPr/>
    </dgm:pt>
    <dgm:pt modelId="{D0D21C08-3CCD-46F3-91D1-E82DB1183881}" type="pres">
      <dgm:prSet presAssocID="{B4A6B0E3-5A16-4B5D-8586-A8303923F721}" presName="parentText" presStyleLbl="node1" presStyleIdx="4" presStyleCnt="5">
        <dgm:presLayoutVars>
          <dgm:chMax val="0"/>
          <dgm:bulletEnabled val="1"/>
        </dgm:presLayoutVars>
      </dgm:prSet>
      <dgm:spPr/>
    </dgm:pt>
    <dgm:pt modelId="{9EDFE4A9-46A1-4402-938D-892FD8897349}" type="pres">
      <dgm:prSet presAssocID="{B4A6B0E3-5A16-4B5D-8586-A8303923F721}" presName="childText" presStyleLbl="revTx" presStyleIdx="1" presStyleCnt="2">
        <dgm:presLayoutVars>
          <dgm:bulletEnabled val="1"/>
        </dgm:presLayoutVars>
      </dgm:prSet>
      <dgm:spPr/>
    </dgm:pt>
  </dgm:ptLst>
  <dgm:cxnLst>
    <dgm:cxn modelId="{88411605-B966-4196-9E0A-22437DD7F785}" srcId="{F9A4CEAC-DB52-4620-817E-E76574B47939}" destId="{8C786DD4-252A-42D1-A313-169F3BA068EF}" srcOrd="1" destOrd="0" parTransId="{AE6EB216-DB40-46D9-A024-B5E6B60A70F1}" sibTransId="{C9F004FA-9929-4B54-83CF-34940EA13778}"/>
    <dgm:cxn modelId="{80FE9011-89B6-4204-95D2-1127CCB69432}" srcId="{B4A6B0E3-5A16-4B5D-8586-A8303923F721}" destId="{50A27989-F1F7-43A5-BF55-381917956343}" srcOrd="0" destOrd="0" parTransId="{B7C8BCA2-D1D0-486A-A904-B9CBCFABA89C}" sibTransId="{33EDAB95-B228-46D0-9123-318616D5154E}"/>
    <dgm:cxn modelId="{99E7C71F-B858-4745-8E09-139DB333D554}" srcId="{F9A4CEAC-DB52-4620-817E-E76574B47939}" destId="{B4A6B0E3-5A16-4B5D-8586-A8303923F721}" srcOrd="4" destOrd="0" parTransId="{5DE80019-D48C-40C5-9791-3FABE100095F}" sibTransId="{487D73FC-840A-4069-B9F2-2B1F96ED9A7A}"/>
    <dgm:cxn modelId="{48CA5C3A-E8C2-4DD5-8DBD-216100CCF583}" type="presOf" srcId="{B4A6B0E3-5A16-4B5D-8586-A8303923F721}" destId="{D0D21C08-3CCD-46F3-91D1-E82DB1183881}" srcOrd="0" destOrd="0" presId="urn:microsoft.com/office/officeart/2005/8/layout/vList2"/>
    <dgm:cxn modelId="{7BA75A5B-033D-488A-986A-5B72BF8D76E3}" type="presOf" srcId="{2855F98E-44DB-4757-8593-546DA2F7999C}" destId="{05BFDDD3-7A22-4308-B135-B14E6548FF2E}" srcOrd="0" destOrd="0" presId="urn:microsoft.com/office/officeart/2005/8/layout/vList2"/>
    <dgm:cxn modelId="{45580146-F964-452F-AF4F-36BB60BA6F5B}" srcId="{F9A4CEAC-DB52-4620-817E-E76574B47939}" destId="{E156742C-4447-4EC4-912D-F8D0F5F667F1}" srcOrd="2" destOrd="0" parTransId="{7BB032D3-83FE-4D8E-8E68-302753B58BCC}" sibTransId="{8BA0D251-D828-48A0-9AD7-40AFDA717402}"/>
    <dgm:cxn modelId="{909DE869-8693-46B4-BBB7-C841C5B8EA0E}" type="presOf" srcId="{1B5FFBB3-B32D-42A9-951B-358D256977F8}" destId="{560A22B4-99A0-4CFA-A06D-B696F410A708}" srcOrd="0" destOrd="0" presId="urn:microsoft.com/office/officeart/2005/8/layout/vList2"/>
    <dgm:cxn modelId="{0EA3494B-2551-4223-A6BF-84278232A97E}" type="presOf" srcId="{50A27989-F1F7-43A5-BF55-381917956343}" destId="{9EDFE4A9-46A1-4402-938D-892FD8897349}" srcOrd="0" destOrd="0" presId="urn:microsoft.com/office/officeart/2005/8/layout/vList2"/>
    <dgm:cxn modelId="{88026A7E-CA65-47CE-AAD9-B1FCEE2D52B8}" srcId="{F9A4CEAC-DB52-4620-817E-E76574B47939}" destId="{2855F98E-44DB-4757-8593-546DA2F7999C}" srcOrd="0" destOrd="0" parTransId="{9B8E3975-C3FD-41C3-B728-416ABBC2F570}" sibTransId="{156B9629-C6C0-47D1-AD73-0D030CB34463}"/>
    <dgm:cxn modelId="{458F8E80-CEEC-4454-B533-42B6F054D39C}" type="presOf" srcId="{F9A4CEAC-DB52-4620-817E-E76574B47939}" destId="{92A50074-2530-41E3-8FDD-22C7DA04C4DE}" srcOrd="0" destOrd="0" presId="urn:microsoft.com/office/officeart/2005/8/layout/vList2"/>
    <dgm:cxn modelId="{261EC48B-1E7B-4EA3-B065-01EBCF19F5C4}" type="presOf" srcId="{8C786DD4-252A-42D1-A313-169F3BA068EF}" destId="{AA50E94E-68A2-45AA-861C-880BADE10997}" srcOrd="0" destOrd="0" presId="urn:microsoft.com/office/officeart/2005/8/layout/vList2"/>
    <dgm:cxn modelId="{2987CFA5-B8F8-4EE0-B709-9B50E67B7DF2}" type="presOf" srcId="{E156742C-4447-4EC4-912D-F8D0F5F667F1}" destId="{7BC3775E-4D51-4C71-AA1F-669EF0E88D38}" srcOrd="0" destOrd="0" presId="urn:microsoft.com/office/officeart/2005/8/layout/vList2"/>
    <dgm:cxn modelId="{607E92C6-8E7E-47EF-851F-B2F868A462A8}" type="presOf" srcId="{23D38AE6-8E27-43BF-93FD-D66B5F60B9CE}" destId="{41EF4EB0-6A34-441F-BC16-95EE0E8395B9}" srcOrd="0" destOrd="0" presId="urn:microsoft.com/office/officeart/2005/8/layout/vList2"/>
    <dgm:cxn modelId="{2D847EF1-669F-4586-B5A7-18DE878CFB38}" srcId="{23D38AE6-8E27-43BF-93FD-D66B5F60B9CE}" destId="{1B5FFBB3-B32D-42A9-951B-358D256977F8}" srcOrd="0" destOrd="0" parTransId="{784409B1-3FE6-4A81-9D70-2926D774CC33}" sibTransId="{685311A0-9953-4BE2-8484-F2133C7C6C2D}"/>
    <dgm:cxn modelId="{B60D79F2-6878-4183-878F-29F1653E0DE1}" srcId="{F9A4CEAC-DB52-4620-817E-E76574B47939}" destId="{23D38AE6-8E27-43BF-93FD-D66B5F60B9CE}" srcOrd="3" destOrd="0" parTransId="{5FEBF838-3975-487A-862C-666A6101914C}" sibTransId="{7ED534B5-8EA8-423B-8885-BFF28A4FEF3E}"/>
    <dgm:cxn modelId="{4DF3D798-F733-45BD-8712-D1795F66A8D5}" type="presParOf" srcId="{92A50074-2530-41E3-8FDD-22C7DA04C4DE}" destId="{05BFDDD3-7A22-4308-B135-B14E6548FF2E}" srcOrd="0" destOrd="0" presId="urn:microsoft.com/office/officeart/2005/8/layout/vList2"/>
    <dgm:cxn modelId="{1830D5BC-F051-4DFB-862C-99CB121AAE42}" type="presParOf" srcId="{92A50074-2530-41E3-8FDD-22C7DA04C4DE}" destId="{CD341416-A2D0-4E9E-B2A6-3CA3604353D3}" srcOrd="1" destOrd="0" presId="urn:microsoft.com/office/officeart/2005/8/layout/vList2"/>
    <dgm:cxn modelId="{367C34A5-87BE-4182-96F6-246E8336645F}" type="presParOf" srcId="{92A50074-2530-41E3-8FDD-22C7DA04C4DE}" destId="{AA50E94E-68A2-45AA-861C-880BADE10997}" srcOrd="2" destOrd="0" presId="urn:microsoft.com/office/officeart/2005/8/layout/vList2"/>
    <dgm:cxn modelId="{8054807C-2CBF-4200-8A14-98B2562B6321}" type="presParOf" srcId="{92A50074-2530-41E3-8FDD-22C7DA04C4DE}" destId="{625DE4D0-F565-4F6B-A108-F72DF8C89850}" srcOrd="3" destOrd="0" presId="urn:microsoft.com/office/officeart/2005/8/layout/vList2"/>
    <dgm:cxn modelId="{12F828AC-7D41-4CC9-ABE8-9FB831580CAC}" type="presParOf" srcId="{92A50074-2530-41E3-8FDD-22C7DA04C4DE}" destId="{7BC3775E-4D51-4C71-AA1F-669EF0E88D38}" srcOrd="4" destOrd="0" presId="urn:microsoft.com/office/officeart/2005/8/layout/vList2"/>
    <dgm:cxn modelId="{EC06EB13-DD40-4BF0-8439-C18688B5BF39}" type="presParOf" srcId="{92A50074-2530-41E3-8FDD-22C7DA04C4DE}" destId="{5D669AAC-5701-4E9C-9491-B5B0D76FCA45}" srcOrd="5" destOrd="0" presId="urn:microsoft.com/office/officeart/2005/8/layout/vList2"/>
    <dgm:cxn modelId="{16E4D137-4FB7-4AB8-831A-61A98CEC9721}" type="presParOf" srcId="{92A50074-2530-41E3-8FDD-22C7DA04C4DE}" destId="{41EF4EB0-6A34-441F-BC16-95EE0E8395B9}" srcOrd="6" destOrd="0" presId="urn:microsoft.com/office/officeart/2005/8/layout/vList2"/>
    <dgm:cxn modelId="{B983FF2C-6586-4905-902E-B40FC89FA60D}" type="presParOf" srcId="{92A50074-2530-41E3-8FDD-22C7DA04C4DE}" destId="{560A22B4-99A0-4CFA-A06D-B696F410A708}" srcOrd="7" destOrd="0" presId="urn:microsoft.com/office/officeart/2005/8/layout/vList2"/>
    <dgm:cxn modelId="{AA4F0ADD-C34D-41BD-A724-B309DED66708}" type="presParOf" srcId="{92A50074-2530-41E3-8FDD-22C7DA04C4DE}" destId="{D0D21C08-3CCD-46F3-91D1-E82DB1183881}" srcOrd="8" destOrd="0" presId="urn:microsoft.com/office/officeart/2005/8/layout/vList2"/>
    <dgm:cxn modelId="{AFBC5710-76D7-4252-86F6-A0EE34E5538E}" type="presParOf" srcId="{92A50074-2530-41E3-8FDD-22C7DA04C4DE}" destId="{9EDFE4A9-46A1-4402-938D-892FD8897349}" srcOrd="9"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84711B7-6DF7-49B6-A2AC-A3CDD661EE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6B2662-673E-4713-AAC1-EE09069FC0A7}">
      <dgm:prSet/>
      <dgm:spPr/>
      <dgm:t>
        <a:bodyPr/>
        <a:lstStyle/>
        <a:p>
          <a:r>
            <a:rPr lang="el-GR" b="1" dirty="0"/>
            <a:t>Τα τρόφιμα δεν είναι στείρα </a:t>
          </a:r>
          <a:r>
            <a:rPr lang="en-US" b="1" dirty="0"/>
            <a:t>από </a:t>
          </a:r>
          <a:r>
            <a:rPr lang="en-US" b="1" dirty="0" err="1"/>
            <a:t>το</a:t>
          </a:r>
          <a:r>
            <a:rPr lang="en-US" b="1" dirty="0"/>
            <a:t> </a:t>
          </a:r>
          <a:r>
            <a:rPr lang="en-US" b="1" dirty="0" err="1"/>
            <a:t>νερό</a:t>
          </a:r>
          <a:r>
            <a:rPr lang="en-US" b="1" dirty="0"/>
            <a:t> </a:t>
          </a:r>
          <a:r>
            <a:rPr lang="en-US" b="1" dirty="0" err="1"/>
            <a:t>μέχρι</a:t>
          </a:r>
          <a:r>
            <a:rPr lang="en-US" b="1" dirty="0"/>
            <a:t> </a:t>
          </a:r>
          <a:r>
            <a:rPr lang="en-US" b="1" dirty="0" err="1"/>
            <a:t>το</a:t>
          </a:r>
          <a:r>
            <a:rPr lang="en-US" b="1" dirty="0"/>
            <a:t> μα</a:t>
          </a:r>
          <a:r>
            <a:rPr lang="en-US" b="1" dirty="0" err="1"/>
            <a:t>γειρευμένο</a:t>
          </a:r>
          <a:r>
            <a:rPr lang="en-US" b="1" dirty="0"/>
            <a:t> φα</a:t>
          </a:r>
          <a:r>
            <a:rPr lang="en-US" b="1" dirty="0" err="1"/>
            <a:t>γητό</a:t>
          </a:r>
          <a:r>
            <a:rPr lang="en-US" b="1" dirty="0"/>
            <a:t> υπάρχουν  μικροοργανισμοί,οι οποίοι</a:t>
          </a:r>
          <a:endParaRPr lang="en-US" dirty="0"/>
        </a:p>
      </dgm:t>
    </dgm:pt>
    <dgm:pt modelId="{9CBC03F6-3261-4AB6-88E5-CE9010EFC145}" type="parTrans" cxnId="{CFB9F278-DA7C-4677-863B-D24155D14663}">
      <dgm:prSet/>
      <dgm:spPr/>
      <dgm:t>
        <a:bodyPr/>
        <a:lstStyle/>
        <a:p>
          <a:endParaRPr lang="en-US"/>
        </a:p>
      </dgm:t>
    </dgm:pt>
    <dgm:pt modelId="{227F687D-D87B-4C01-9FD9-807383F3014B}" type="sibTrans" cxnId="{CFB9F278-DA7C-4677-863B-D24155D14663}">
      <dgm:prSet/>
      <dgm:spPr/>
      <dgm:t>
        <a:bodyPr/>
        <a:lstStyle/>
        <a:p>
          <a:endParaRPr lang="en-US"/>
        </a:p>
      </dgm:t>
    </dgm:pt>
    <dgm:pt modelId="{4E0A971B-79F9-4555-AF10-3D80D07CA2CF}">
      <dgm:prSet/>
      <dgm:spPr/>
      <dgm:t>
        <a:bodyPr/>
        <a:lstStyle/>
        <a:p>
          <a:r>
            <a:rPr lang="en-US" b="1" i="1" u="heavy" dirty="0" err="1">
              <a:uFillTx/>
            </a:rPr>
            <a:t>είτε</a:t>
          </a:r>
          <a:r>
            <a:rPr lang="en-US" b="1" i="1" dirty="0"/>
            <a:t> </a:t>
          </a:r>
          <a:r>
            <a:rPr lang="en-US" b="1" dirty="0"/>
            <a:t>απ</a:t>
          </a:r>
          <a:r>
            <a:rPr lang="en-US" b="1" dirty="0" err="1"/>
            <a:t>οτελούν</a:t>
          </a:r>
          <a:r>
            <a:rPr lang="en-US" b="1" dirty="0"/>
            <a:t> </a:t>
          </a:r>
          <a:r>
            <a:rPr lang="en-US" b="1" dirty="0" err="1"/>
            <a:t>την</a:t>
          </a:r>
          <a:r>
            <a:rPr lang="en-US" b="1" dirty="0"/>
            <a:t> </a:t>
          </a:r>
          <a:r>
            <a:rPr lang="en-US" b="1" dirty="0" err="1"/>
            <a:t>Φυσιολογική</a:t>
          </a:r>
          <a:r>
            <a:rPr lang="en-US" b="1" dirty="0"/>
            <a:t>  </a:t>
          </a:r>
          <a:r>
            <a:rPr lang="en-US" b="1" dirty="0" err="1"/>
            <a:t>Μικρο</a:t>
          </a:r>
          <a:r>
            <a:rPr lang="en-US" b="1" dirty="0"/>
            <a:t>βιακή Χλωρίδα του τροφίμου</a:t>
          </a:r>
          <a:endParaRPr lang="en-US" dirty="0"/>
        </a:p>
      </dgm:t>
    </dgm:pt>
    <dgm:pt modelId="{7553D2FF-6C72-4CD3-9BEE-9BC41B5964A0}" type="parTrans" cxnId="{FB16F0C4-FF7D-4E3D-A75C-B04EF620D0ED}">
      <dgm:prSet/>
      <dgm:spPr/>
      <dgm:t>
        <a:bodyPr/>
        <a:lstStyle/>
        <a:p>
          <a:endParaRPr lang="en-US"/>
        </a:p>
      </dgm:t>
    </dgm:pt>
    <dgm:pt modelId="{BD1A4D0E-74AE-4334-AE71-38C6BEBC8D07}" type="sibTrans" cxnId="{FB16F0C4-FF7D-4E3D-A75C-B04EF620D0ED}">
      <dgm:prSet/>
      <dgm:spPr/>
      <dgm:t>
        <a:bodyPr/>
        <a:lstStyle/>
        <a:p>
          <a:endParaRPr lang="en-US"/>
        </a:p>
      </dgm:t>
    </dgm:pt>
    <dgm:pt modelId="{532D3238-23BE-4BE6-A880-8E461B4B5CBC}">
      <dgm:prSet/>
      <dgm:spPr/>
      <dgm:t>
        <a:bodyPr/>
        <a:lstStyle/>
        <a:p>
          <a:r>
            <a:rPr lang="en-US" b="1" i="1" u="heavy">
              <a:uFillTx/>
            </a:rPr>
            <a:t>είτε</a:t>
          </a:r>
          <a:r>
            <a:rPr lang="en-US" b="1" i="1"/>
            <a:t> </a:t>
          </a:r>
          <a:r>
            <a:rPr lang="en-US" b="1"/>
            <a:t>αποτελούν το μικροβιακό φορτίο,  το οποίο δημιουργείται κατά την  συλλογή,	επεξεργασία, αποθήκευση,  διανομή και	παρασκευή του τροφίμου.</a:t>
          </a:r>
          <a:endParaRPr lang="en-US"/>
        </a:p>
      </dgm:t>
    </dgm:pt>
    <dgm:pt modelId="{DD582E2B-7944-447D-ABB8-3D0B7132C854}" type="parTrans" cxnId="{606675EA-21CD-44A5-8B47-3C7615A6D3AB}">
      <dgm:prSet/>
      <dgm:spPr/>
      <dgm:t>
        <a:bodyPr/>
        <a:lstStyle/>
        <a:p>
          <a:endParaRPr lang="en-US"/>
        </a:p>
      </dgm:t>
    </dgm:pt>
    <dgm:pt modelId="{C4EDD5CC-7C50-4BDA-A2C9-80C30C5855DB}" type="sibTrans" cxnId="{606675EA-21CD-44A5-8B47-3C7615A6D3AB}">
      <dgm:prSet/>
      <dgm:spPr/>
      <dgm:t>
        <a:bodyPr/>
        <a:lstStyle/>
        <a:p>
          <a:endParaRPr lang="en-US"/>
        </a:p>
      </dgm:t>
    </dgm:pt>
    <dgm:pt modelId="{FD421648-36EF-4284-84B4-418CFABAF2B1}" type="pres">
      <dgm:prSet presAssocID="{A84711B7-6DF7-49B6-A2AC-A3CDD661EEB0}" presName="linear" presStyleCnt="0">
        <dgm:presLayoutVars>
          <dgm:animLvl val="lvl"/>
          <dgm:resizeHandles val="exact"/>
        </dgm:presLayoutVars>
      </dgm:prSet>
      <dgm:spPr/>
    </dgm:pt>
    <dgm:pt modelId="{FEADC57E-615C-4CF7-AF67-DA13663A2541}" type="pres">
      <dgm:prSet presAssocID="{2B6B2662-673E-4713-AAC1-EE09069FC0A7}" presName="parentText" presStyleLbl="node1" presStyleIdx="0" presStyleCnt="3" custLinFactY="-134944" custLinFactNeighborX="1852" custLinFactNeighborY="-200000">
        <dgm:presLayoutVars>
          <dgm:chMax val="0"/>
          <dgm:bulletEnabled val="1"/>
        </dgm:presLayoutVars>
      </dgm:prSet>
      <dgm:spPr/>
    </dgm:pt>
    <dgm:pt modelId="{E9B38106-155E-43D1-A377-F02E6DFEF60B}" type="pres">
      <dgm:prSet presAssocID="{227F687D-D87B-4C01-9FD9-807383F3014B}" presName="spacer" presStyleCnt="0"/>
      <dgm:spPr/>
    </dgm:pt>
    <dgm:pt modelId="{32C74A51-46BE-4007-8621-54FC74F62C15}" type="pres">
      <dgm:prSet presAssocID="{4E0A971B-79F9-4555-AF10-3D80D07CA2CF}" presName="parentText" presStyleLbl="node1" presStyleIdx="1" presStyleCnt="3">
        <dgm:presLayoutVars>
          <dgm:chMax val="0"/>
          <dgm:bulletEnabled val="1"/>
        </dgm:presLayoutVars>
      </dgm:prSet>
      <dgm:spPr/>
    </dgm:pt>
    <dgm:pt modelId="{B69DD5EB-691B-42E0-8390-AB0BEAB05FA7}" type="pres">
      <dgm:prSet presAssocID="{BD1A4D0E-74AE-4334-AE71-38C6BEBC8D07}" presName="spacer" presStyleCnt="0"/>
      <dgm:spPr/>
    </dgm:pt>
    <dgm:pt modelId="{B780F5E4-8FBD-4CD8-8BA4-BDC2F974A00D}" type="pres">
      <dgm:prSet presAssocID="{532D3238-23BE-4BE6-A880-8E461B4B5CBC}" presName="parentText" presStyleLbl="node1" presStyleIdx="2" presStyleCnt="3">
        <dgm:presLayoutVars>
          <dgm:chMax val="0"/>
          <dgm:bulletEnabled val="1"/>
        </dgm:presLayoutVars>
      </dgm:prSet>
      <dgm:spPr/>
    </dgm:pt>
  </dgm:ptLst>
  <dgm:cxnLst>
    <dgm:cxn modelId="{CFB9F278-DA7C-4677-863B-D24155D14663}" srcId="{A84711B7-6DF7-49B6-A2AC-A3CDD661EEB0}" destId="{2B6B2662-673E-4713-AAC1-EE09069FC0A7}" srcOrd="0" destOrd="0" parTransId="{9CBC03F6-3261-4AB6-88E5-CE9010EFC145}" sibTransId="{227F687D-D87B-4C01-9FD9-807383F3014B}"/>
    <dgm:cxn modelId="{2E57B67E-36D2-484E-97D6-BE68380A8499}" type="presOf" srcId="{A84711B7-6DF7-49B6-A2AC-A3CDD661EEB0}" destId="{FD421648-36EF-4284-84B4-418CFABAF2B1}" srcOrd="0" destOrd="0" presId="urn:microsoft.com/office/officeart/2005/8/layout/vList2"/>
    <dgm:cxn modelId="{FB16F0C4-FF7D-4E3D-A75C-B04EF620D0ED}" srcId="{A84711B7-6DF7-49B6-A2AC-A3CDD661EEB0}" destId="{4E0A971B-79F9-4555-AF10-3D80D07CA2CF}" srcOrd="1" destOrd="0" parTransId="{7553D2FF-6C72-4CD3-9BEE-9BC41B5964A0}" sibTransId="{BD1A4D0E-74AE-4334-AE71-38C6BEBC8D07}"/>
    <dgm:cxn modelId="{51BD86C7-D1ED-43B4-BA40-175D7B604AED}" type="presOf" srcId="{2B6B2662-673E-4713-AAC1-EE09069FC0A7}" destId="{FEADC57E-615C-4CF7-AF67-DA13663A2541}" srcOrd="0" destOrd="0" presId="urn:microsoft.com/office/officeart/2005/8/layout/vList2"/>
    <dgm:cxn modelId="{7F5798DB-7682-4884-AE1E-252419B162C2}" type="presOf" srcId="{532D3238-23BE-4BE6-A880-8E461B4B5CBC}" destId="{B780F5E4-8FBD-4CD8-8BA4-BDC2F974A00D}" srcOrd="0" destOrd="0" presId="urn:microsoft.com/office/officeart/2005/8/layout/vList2"/>
    <dgm:cxn modelId="{D40D0ADE-0940-47DF-AE57-DE4C5AD93F64}" type="presOf" srcId="{4E0A971B-79F9-4555-AF10-3D80D07CA2CF}" destId="{32C74A51-46BE-4007-8621-54FC74F62C15}" srcOrd="0" destOrd="0" presId="urn:microsoft.com/office/officeart/2005/8/layout/vList2"/>
    <dgm:cxn modelId="{606675EA-21CD-44A5-8B47-3C7615A6D3AB}" srcId="{A84711B7-6DF7-49B6-A2AC-A3CDD661EEB0}" destId="{532D3238-23BE-4BE6-A880-8E461B4B5CBC}" srcOrd="2" destOrd="0" parTransId="{DD582E2B-7944-447D-ABB8-3D0B7132C854}" sibTransId="{C4EDD5CC-7C50-4BDA-A2C9-80C30C5855DB}"/>
    <dgm:cxn modelId="{8D8CEF8D-FFB0-4884-8F91-A6FA19B7B399}" type="presParOf" srcId="{FD421648-36EF-4284-84B4-418CFABAF2B1}" destId="{FEADC57E-615C-4CF7-AF67-DA13663A2541}" srcOrd="0" destOrd="0" presId="urn:microsoft.com/office/officeart/2005/8/layout/vList2"/>
    <dgm:cxn modelId="{5F2181BD-107D-44B2-89C2-27222E2B2C98}" type="presParOf" srcId="{FD421648-36EF-4284-84B4-418CFABAF2B1}" destId="{E9B38106-155E-43D1-A377-F02E6DFEF60B}" srcOrd="1" destOrd="0" presId="urn:microsoft.com/office/officeart/2005/8/layout/vList2"/>
    <dgm:cxn modelId="{BB72372C-0D77-44FD-BB35-91522AEE0751}" type="presParOf" srcId="{FD421648-36EF-4284-84B4-418CFABAF2B1}" destId="{32C74A51-46BE-4007-8621-54FC74F62C15}" srcOrd="2" destOrd="0" presId="urn:microsoft.com/office/officeart/2005/8/layout/vList2"/>
    <dgm:cxn modelId="{1969B0BC-DEE2-4C1B-8D4D-6DA6EA8C7273}" type="presParOf" srcId="{FD421648-36EF-4284-84B4-418CFABAF2B1}" destId="{B69DD5EB-691B-42E0-8390-AB0BEAB05FA7}" srcOrd="3" destOrd="0" presId="urn:microsoft.com/office/officeart/2005/8/layout/vList2"/>
    <dgm:cxn modelId="{AF50D7F7-4AC6-4647-8C07-96EAC79AD5A9}" type="presParOf" srcId="{FD421648-36EF-4284-84B4-418CFABAF2B1}" destId="{B780F5E4-8FBD-4CD8-8BA4-BDC2F974A0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99D7B07-AC26-4469-BDBE-61E6118626D0}"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ACFC0FD3-A0DC-4C08-AA98-B879BE963D4F}">
      <dgm:prSet/>
      <dgm:spPr/>
      <dgm:t>
        <a:bodyPr/>
        <a:lstStyle/>
        <a:p>
          <a:r>
            <a:rPr lang="en-US" b="1"/>
            <a:t>Παράγοντες που μεταβάλλουν την ΦΜΧ ενός τροφίμου</a:t>
          </a:r>
          <a:endParaRPr lang="en-US"/>
        </a:p>
      </dgm:t>
    </dgm:pt>
    <dgm:pt modelId="{0162EACF-D3E7-47B1-94F3-259BE42890D0}" type="parTrans" cxnId="{D4700CB8-5487-4E7D-91CF-0F390CDC1F7C}">
      <dgm:prSet/>
      <dgm:spPr/>
      <dgm:t>
        <a:bodyPr/>
        <a:lstStyle/>
        <a:p>
          <a:endParaRPr lang="en-US"/>
        </a:p>
      </dgm:t>
    </dgm:pt>
    <dgm:pt modelId="{DE2371FD-F391-42F9-AE6B-D67111BE35DB}" type="sibTrans" cxnId="{D4700CB8-5487-4E7D-91CF-0F390CDC1F7C}">
      <dgm:prSet/>
      <dgm:spPr/>
      <dgm:t>
        <a:bodyPr/>
        <a:lstStyle/>
        <a:p>
          <a:endParaRPr lang="en-US"/>
        </a:p>
      </dgm:t>
    </dgm:pt>
    <dgm:pt modelId="{316A0D21-E165-459A-9397-B8C178DB6025}" type="pres">
      <dgm:prSet presAssocID="{599D7B07-AC26-4469-BDBE-61E6118626D0}" presName="Name0" presStyleCnt="0">
        <dgm:presLayoutVars>
          <dgm:chPref val="3"/>
          <dgm:dir/>
          <dgm:animLvl val="lvl"/>
          <dgm:resizeHandles/>
        </dgm:presLayoutVars>
      </dgm:prSet>
      <dgm:spPr/>
    </dgm:pt>
    <dgm:pt modelId="{02CB7EBB-7757-4C87-A8DD-A7855EC3B2C2}" type="pres">
      <dgm:prSet presAssocID="{ACFC0FD3-A0DC-4C08-AA98-B879BE963D4F}" presName="horFlow" presStyleCnt="0"/>
      <dgm:spPr/>
    </dgm:pt>
    <dgm:pt modelId="{11F8311C-9DD7-43C9-9288-03C9E6B71961}" type="pres">
      <dgm:prSet presAssocID="{ACFC0FD3-A0DC-4C08-AA98-B879BE963D4F}" presName="bigChev" presStyleLbl="node1" presStyleIdx="0" presStyleCnt="1"/>
      <dgm:spPr/>
    </dgm:pt>
  </dgm:ptLst>
  <dgm:cxnLst>
    <dgm:cxn modelId="{4007476C-399C-4636-8FA7-1BE1FF640A82}" type="presOf" srcId="{599D7B07-AC26-4469-BDBE-61E6118626D0}" destId="{316A0D21-E165-459A-9397-B8C178DB6025}" srcOrd="0" destOrd="0" presId="urn:microsoft.com/office/officeart/2005/8/layout/lProcess3"/>
    <dgm:cxn modelId="{D4700CB8-5487-4E7D-91CF-0F390CDC1F7C}" srcId="{599D7B07-AC26-4469-BDBE-61E6118626D0}" destId="{ACFC0FD3-A0DC-4C08-AA98-B879BE963D4F}" srcOrd="0" destOrd="0" parTransId="{0162EACF-D3E7-47B1-94F3-259BE42890D0}" sibTransId="{DE2371FD-F391-42F9-AE6B-D67111BE35DB}"/>
    <dgm:cxn modelId="{53B0BEE7-EF76-41C8-BE46-E50231ADCAE0}" type="presOf" srcId="{ACFC0FD3-A0DC-4C08-AA98-B879BE963D4F}" destId="{11F8311C-9DD7-43C9-9288-03C9E6B71961}" srcOrd="0" destOrd="0" presId="urn:microsoft.com/office/officeart/2005/8/layout/lProcess3"/>
    <dgm:cxn modelId="{E126C0F5-E1B0-422F-B478-71F9FDFCBCC3}" type="presParOf" srcId="{316A0D21-E165-459A-9397-B8C178DB6025}" destId="{02CB7EBB-7757-4C87-A8DD-A7855EC3B2C2}" srcOrd="0" destOrd="0" presId="urn:microsoft.com/office/officeart/2005/8/layout/lProcess3"/>
    <dgm:cxn modelId="{D75FA8ED-50C0-4E30-AFC0-7612F7E98EE2}" type="presParOf" srcId="{02CB7EBB-7757-4C87-A8DD-A7855EC3B2C2}" destId="{11F8311C-9DD7-43C9-9288-03C9E6B7196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4D4A5FC-B2EE-4FFF-B82A-55906A9CEBF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4BE5DF16-24B1-43F1-BAB1-899889705284}">
      <dgm:prSet/>
      <dgm:spPr/>
      <dgm:t>
        <a:bodyPr/>
        <a:lstStyle/>
        <a:p>
          <a:r>
            <a:rPr lang="en-US" b="1"/>
            <a:t>Οι ιδιότητες του ίδιου του τροφίμου (π.χ.  ευπρόσβλητο από μικροοργανισμούς, καλό  υπόστρωμα για την ανάπτυξη τους κλπ),</a:t>
          </a:r>
          <a:endParaRPr lang="en-US"/>
        </a:p>
      </dgm:t>
    </dgm:pt>
    <dgm:pt modelId="{072F98AE-29FD-4EE1-BA58-07A6E72D9700}" type="parTrans" cxnId="{7C32FD13-DB48-4C1E-A18B-122888237B83}">
      <dgm:prSet/>
      <dgm:spPr/>
      <dgm:t>
        <a:bodyPr/>
        <a:lstStyle/>
        <a:p>
          <a:endParaRPr lang="en-US"/>
        </a:p>
      </dgm:t>
    </dgm:pt>
    <dgm:pt modelId="{1E1FF29F-1264-41F3-B7C6-1C0873ECEB31}" type="sibTrans" cxnId="{7C32FD13-DB48-4C1E-A18B-122888237B83}">
      <dgm:prSet/>
      <dgm:spPr/>
      <dgm:t>
        <a:bodyPr/>
        <a:lstStyle/>
        <a:p>
          <a:endParaRPr lang="en-US"/>
        </a:p>
      </dgm:t>
    </dgm:pt>
    <dgm:pt modelId="{713CBA80-9F84-4081-ABB9-A3765B4E6A31}">
      <dgm:prSet/>
      <dgm:spPr/>
      <dgm:t>
        <a:bodyPr/>
        <a:lstStyle/>
        <a:p>
          <a:r>
            <a:rPr lang="en-US" b="1"/>
            <a:t>Το περιβάλλον αποθήκευσης του (υψηλή  θερμοκρασία, υγρασία),</a:t>
          </a:r>
          <a:endParaRPr lang="en-US"/>
        </a:p>
      </dgm:t>
    </dgm:pt>
    <dgm:pt modelId="{C495EBB5-4335-4372-A4A3-B96AA9B084F9}" type="parTrans" cxnId="{0ED04B54-06B6-45A1-8279-04C1E0794755}">
      <dgm:prSet/>
      <dgm:spPr/>
      <dgm:t>
        <a:bodyPr/>
        <a:lstStyle/>
        <a:p>
          <a:endParaRPr lang="en-US"/>
        </a:p>
      </dgm:t>
    </dgm:pt>
    <dgm:pt modelId="{1E33D05C-AA9C-42D6-B93C-59FF18033BA8}" type="sibTrans" cxnId="{0ED04B54-06B6-45A1-8279-04C1E0794755}">
      <dgm:prSet/>
      <dgm:spPr/>
      <dgm:t>
        <a:bodyPr/>
        <a:lstStyle/>
        <a:p>
          <a:endParaRPr lang="en-US"/>
        </a:p>
      </dgm:t>
    </dgm:pt>
    <dgm:pt modelId="{410D851C-8633-449F-BDE5-B4B395918095}">
      <dgm:prSet/>
      <dgm:spPr/>
      <dgm:t>
        <a:bodyPr/>
        <a:lstStyle/>
        <a:p>
          <a:r>
            <a:rPr lang="en-US" b="1"/>
            <a:t>Οι ιδιότητες των ίδιων των μικροοργανισμών  (αντοχή στις υψηλές ή χαμηλές θερμοκρασίες, αντοχή  στην υψηλή συγκέντρωση χλωριούχου νατρίου κλπ)</a:t>
          </a:r>
          <a:endParaRPr lang="en-US"/>
        </a:p>
      </dgm:t>
    </dgm:pt>
    <dgm:pt modelId="{74490379-E26B-4EFD-AACE-583CA25B9687}" type="parTrans" cxnId="{D63688CE-727C-4069-8BC5-64D743EB1156}">
      <dgm:prSet/>
      <dgm:spPr/>
      <dgm:t>
        <a:bodyPr/>
        <a:lstStyle/>
        <a:p>
          <a:endParaRPr lang="en-US"/>
        </a:p>
      </dgm:t>
    </dgm:pt>
    <dgm:pt modelId="{8945A726-D957-46E9-879B-5C67255757A3}" type="sibTrans" cxnId="{D63688CE-727C-4069-8BC5-64D743EB1156}">
      <dgm:prSet/>
      <dgm:spPr/>
      <dgm:t>
        <a:bodyPr/>
        <a:lstStyle/>
        <a:p>
          <a:endParaRPr lang="en-US"/>
        </a:p>
      </dgm:t>
    </dgm:pt>
    <dgm:pt modelId="{3D6354F7-E427-4B8F-BB7F-84789ADBFE09}">
      <dgm:prSet/>
      <dgm:spPr/>
      <dgm:t>
        <a:bodyPr/>
        <a:lstStyle/>
        <a:p>
          <a:r>
            <a:rPr lang="en-US" b="1" dirty="0" err="1"/>
            <a:t>Οι</a:t>
          </a:r>
          <a:r>
            <a:rPr lang="en-US" b="1" dirty="0"/>
            <a:t> επ</a:t>
          </a:r>
          <a:r>
            <a:rPr lang="en-US" b="1" dirty="0" err="1"/>
            <a:t>ιδράσεις</a:t>
          </a:r>
          <a:r>
            <a:rPr lang="en-US" b="1" dirty="0"/>
            <a:t> </a:t>
          </a:r>
          <a:r>
            <a:rPr lang="en-US" b="1" dirty="0" err="1"/>
            <a:t>της</a:t>
          </a:r>
          <a:r>
            <a:rPr lang="en-US" b="1" dirty="0"/>
            <a:t> επ</a:t>
          </a:r>
          <a:r>
            <a:rPr lang="en-US" b="1" dirty="0" err="1"/>
            <a:t>εξεργ</a:t>
          </a:r>
          <a:r>
            <a:rPr lang="en-US" b="1" dirty="0"/>
            <a:t>ασίας (π.χ. επ</a:t>
          </a:r>
          <a:r>
            <a:rPr lang="en-US" b="1" dirty="0" err="1"/>
            <a:t>εξεργ</a:t>
          </a:r>
          <a:r>
            <a:rPr lang="en-US" b="1" dirty="0"/>
            <a:t>ασία σε  θερμοκρασία που δεν είναι ικανή να σκοτώσει τους παθογόνους  μικροοργανισμούς, ανθυγιεινές συνθήκες επεξεργασίας κλπ).</a:t>
          </a:r>
          <a:endParaRPr lang="en-US" dirty="0"/>
        </a:p>
      </dgm:t>
    </dgm:pt>
    <dgm:pt modelId="{75FD7892-C875-4FB2-8DEC-DACAEC9ECF8F}" type="parTrans" cxnId="{003E765E-3706-4A9D-BAD4-AFACE525CF8C}">
      <dgm:prSet/>
      <dgm:spPr/>
      <dgm:t>
        <a:bodyPr/>
        <a:lstStyle/>
        <a:p>
          <a:endParaRPr lang="en-US"/>
        </a:p>
      </dgm:t>
    </dgm:pt>
    <dgm:pt modelId="{B72F256F-43F8-4523-8C43-155046783A83}" type="sibTrans" cxnId="{003E765E-3706-4A9D-BAD4-AFACE525CF8C}">
      <dgm:prSet/>
      <dgm:spPr/>
      <dgm:t>
        <a:bodyPr/>
        <a:lstStyle/>
        <a:p>
          <a:endParaRPr lang="en-US"/>
        </a:p>
      </dgm:t>
    </dgm:pt>
    <dgm:pt modelId="{2847520F-8287-4A00-8645-D829BA5217F1}" type="pres">
      <dgm:prSet presAssocID="{14D4A5FC-B2EE-4FFF-B82A-55906A9CEBF9}" presName="CompostProcess" presStyleCnt="0">
        <dgm:presLayoutVars>
          <dgm:dir/>
          <dgm:resizeHandles val="exact"/>
        </dgm:presLayoutVars>
      </dgm:prSet>
      <dgm:spPr/>
    </dgm:pt>
    <dgm:pt modelId="{91B31B97-D977-4F22-A095-735DCC26158D}" type="pres">
      <dgm:prSet presAssocID="{14D4A5FC-B2EE-4FFF-B82A-55906A9CEBF9}" presName="arrow" presStyleLbl="bgShp" presStyleIdx="0" presStyleCnt="1"/>
      <dgm:spPr/>
    </dgm:pt>
    <dgm:pt modelId="{98150EAC-0369-4B35-97EA-5E76B2B9C74C}" type="pres">
      <dgm:prSet presAssocID="{14D4A5FC-B2EE-4FFF-B82A-55906A9CEBF9}" presName="linearProcess" presStyleCnt="0"/>
      <dgm:spPr/>
    </dgm:pt>
    <dgm:pt modelId="{DDBD0B38-5499-417A-A026-EBD5CAD434D3}" type="pres">
      <dgm:prSet presAssocID="{4BE5DF16-24B1-43F1-BAB1-899889705284}" presName="textNode" presStyleLbl="node1" presStyleIdx="0" presStyleCnt="4">
        <dgm:presLayoutVars>
          <dgm:bulletEnabled val="1"/>
        </dgm:presLayoutVars>
      </dgm:prSet>
      <dgm:spPr/>
    </dgm:pt>
    <dgm:pt modelId="{C6436EDD-D47A-43C2-B72C-74DFBE109181}" type="pres">
      <dgm:prSet presAssocID="{1E1FF29F-1264-41F3-B7C6-1C0873ECEB31}" presName="sibTrans" presStyleCnt="0"/>
      <dgm:spPr/>
    </dgm:pt>
    <dgm:pt modelId="{D32386A9-D6E2-4E2C-A636-C816D08DDA04}" type="pres">
      <dgm:prSet presAssocID="{713CBA80-9F84-4081-ABB9-A3765B4E6A31}" presName="textNode" presStyleLbl="node1" presStyleIdx="1" presStyleCnt="4">
        <dgm:presLayoutVars>
          <dgm:bulletEnabled val="1"/>
        </dgm:presLayoutVars>
      </dgm:prSet>
      <dgm:spPr/>
    </dgm:pt>
    <dgm:pt modelId="{D1166E54-CAF7-46B2-9045-BE6FC8CE4314}" type="pres">
      <dgm:prSet presAssocID="{1E33D05C-AA9C-42D6-B93C-59FF18033BA8}" presName="sibTrans" presStyleCnt="0"/>
      <dgm:spPr/>
    </dgm:pt>
    <dgm:pt modelId="{4113CE82-0C5B-4C4F-B8E1-F0E896CEFB0E}" type="pres">
      <dgm:prSet presAssocID="{410D851C-8633-449F-BDE5-B4B395918095}" presName="textNode" presStyleLbl="node1" presStyleIdx="2" presStyleCnt="4">
        <dgm:presLayoutVars>
          <dgm:bulletEnabled val="1"/>
        </dgm:presLayoutVars>
      </dgm:prSet>
      <dgm:spPr/>
    </dgm:pt>
    <dgm:pt modelId="{25782312-2DC1-47A4-B34E-E1CA47C86ED6}" type="pres">
      <dgm:prSet presAssocID="{8945A726-D957-46E9-879B-5C67255757A3}" presName="sibTrans" presStyleCnt="0"/>
      <dgm:spPr/>
    </dgm:pt>
    <dgm:pt modelId="{7599ED7E-0EF9-4A37-8BF0-C6A7C9E177E9}" type="pres">
      <dgm:prSet presAssocID="{3D6354F7-E427-4B8F-BB7F-84789ADBFE09}" presName="textNode" presStyleLbl="node1" presStyleIdx="3" presStyleCnt="4">
        <dgm:presLayoutVars>
          <dgm:bulletEnabled val="1"/>
        </dgm:presLayoutVars>
      </dgm:prSet>
      <dgm:spPr/>
    </dgm:pt>
  </dgm:ptLst>
  <dgm:cxnLst>
    <dgm:cxn modelId="{7C32FD13-DB48-4C1E-A18B-122888237B83}" srcId="{14D4A5FC-B2EE-4FFF-B82A-55906A9CEBF9}" destId="{4BE5DF16-24B1-43F1-BAB1-899889705284}" srcOrd="0" destOrd="0" parTransId="{072F98AE-29FD-4EE1-BA58-07A6E72D9700}" sibTransId="{1E1FF29F-1264-41F3-B7C6-1C0873ECEB31}"/>
    <dgm:cxn modelId="{49E80F1C-F01B-4B11-9868-740C1AB74B47}" type="presOf" srcId="{713CBA80-9F84-4081-ABB9-A3765B4E6A31}" destId="{D32386A9-D6E2-4E2C-A636-C816D08DDA04}" srcOrd="0" destOrd="0" presId="urn:microsoft.com/office/officeart/2005/8/layout/hProcess9"/>
    <dgm:cxn modelId="{8598371F-35F3-41F7-8458-F04BFF02B58F}" type="presOf" srcId="{410D851C-8633-449F-BDE5-B4B395918095}" destId="{4113CE82-0C5B-4C4F-B8E1-F0E896CEFB0E}" srcOrd="0" destOrd="0" presId="urn:microsoft.com/office/officeart/2005/8/layout/hProcess9"/>
    <dgm:cxn modelId="{65A6A735-D8CD-4D7E-8AB0-474EFA1CEC23}" type="presOf" srcId="{14D4A5FC-B2EE-4FFF-B82A-55906A9CEBF9}" destId="{2847520F-8287-4A00-8645-D829BA5217F1}" srcOrd="0" destOrd="0" presId="urn:microsoft.com/office/officeart/2005/8/layout/hProcess9"/>
    <dgm:cxn modelId="{003E765E-3706-4A9D-BAD4-AFACE525CF8C}" srcId="{14D4A5FC-B2EE-4FFF-B82A-55906A9CEBF9}" destId="{3D6354F7-E427-4B8F-BB7F-84789ADBFE09}" srcOrd="3" destOrd="0" parTransId="{75FD7892-C875-4FB2-8DEC-DACAEC9ECF8F}" sibTransId="{B72F256F-43F8-4523-8C43-155046783A83}"/>
    <dgm:cxn modelId="{0ED04B54-06B6-45A1-8279-04C1E0794755}" srcId="{14D4A5FC-B2EE-4FFF-B82A-55906A9CEBF9}" destId="{713CBA80-9F84-4081-ABB9-A3765B4E6A31}" srcOrd="1" destOrd="0" parTransId="{C495EBB5-4335-4372-A4A3-B96AA9B084F9}" sibTransId="{1E33D05C-AA9C-42D6-B93C-59FF18033BA8}"/>
    <dgm:cxn modelId="{1487DEA4-E977-4377-96E9-973E2944A8E9}" type="presOf" srcId="{4BE5DF16-24B1-43F1-BAB1-899889705284}" destId="{DDBD0B38-5499-417A-A026-EBD5CAD434D3}" srcOrd="0" destOrd="0" presId="urn:microsoft.com/office/officeart/2005/8/layout/hProcess9"/>
    <dgm:cxn modelId="{D63688CE-727C-4069-8BC5-64D743EB1156}" srcId="{14D4A5FC-B2EE-4FFF-B82A-55906A9CEBF9}" destId="{410D851C-8633-449F-BDE5-B4B395918095}" srcOrd="2" destOrd="0" parTransId="{74490379-E26B-4EFD-AACE-583CA25B9687}" sibTransId="{8945A726-D957-46E9-879B-5C67255757A3}"/>
    <dgm:cxn modelId="{5C60E0ED-4D2E-4BDB-8E98-89AB39997B2D}" type="presOf" srcId="{3D6354F7-E427-4B8F-BB7F-84789ADBFE09}" destId="{7599ED7E-0EF9-4A37-8BF0-C6A7C9E177E9}" srcOrd="0" destOrd="0" presId="urn:microsoft.com/office/officeart/2005/8/layout/hProcess9"/>
    <dgm:cxn modelId="{5EAE7601-CB09-4DED-8F01-AA91132DDD85}" type="presParOf" srcId="{2847520F-8287-4A00-8645-D829BA5217F1}" destId="{91B31B97-D977-4F22-A095-735DCC26158D}" srcOrd="0" destOrd="0" presId="urn:microsoft.com/office/officeart/2005/8/layout/hProcess9"/>
    <dgm:cxn modelId="{E8324FB8-26BD-4A75-BEA7-A03112B231E7}" type="presParOf" srcId="{2847520F-8287-4A00-8645-D829BA5217F1}" destId="{98150EAC-0369-4B35-97EA-5E76B2B9C74C}" srcOrd="1" destOrd="0" presId="urn:microsoft.com/office/officeart/2005/8/layout/hProcess9"/>
    <dgm:cxn modelId="{BE62220D-230B-458F-8626-76942F358296}" type="presParOf" srcId="{98150EAC-0369-4B35-97EA-5E76B2B9C74C}" destId="{DDBD0B38-5499-417A-A026-EBD5CAD434D3}" srcOrd="0" destOrd="0" presId="urn:microsoft.com/office/officeart/2005/8/layout/hProcess9"/>
    <dgm:cxn modelId="{F255C41C-F088-4FF9-AB3D-72C33528297F}" type="presParOf" srcId="{98150EAC-0369-4B35-97EA-5E76B2B9C74C}" destId="{C6436EDD-D47A-43C2-B72C-74DFBE109181}" srcOrd="1" destOrd="0" presId="urn:microsoft.com/office/officeart/2005/8/layout/hProcess9"/>
    <dgm:cxn modelId="{ABB3B65A-223F-4987-BF0B-513B80A0C40B}" type="presParOf" srcId="{98150EAC-0369-4B35-97EA-5E76B2B9C74C}" destId="{D32386A9-D6E2-4E2C-A636-C816D08DDA04}" srcOrd="2" destOrd="0" presId="urn:microsoft.com/office/officeart/2005/8/layout/hProcess9"/>
    <dgm:cxn modelId="{4876E113-A4E5-4FF2-A64F-8ABFBD2FCD1F}" type="presParOf" srcId="{98150EAC-0369-4B35-97EA-5E76B2B9C74C}" destId="{D1166E54-CAF7-46B2-9045-BE6FC8CE4314}" srcOrd="3" destOrd="0" presId="urn:microsoft.com/office/officeart/2005/8/layout/hProcess9"/>
    <dgm:cxn modelId="{94551E49-D76A-492E-A947-3D714BF1D7DF}" type="presParOf" srcId="{98150EAC-0369-4B35-97EA-5E76B2B9C74C}" destId="{4113CE82-0C5B-4C4F-B8E1-F0E896CEFB0E}" srcOrd="4" destOrd="0" presId="urn:microsoft.com/office/officeart/2005/8/layout/hProcess9"/>
    <dgm:cxn modelId="{697B8553-332B-4AB2-A424-BC0ADBBFEA93}" type="presParOf" srcId="{98150EAC-0369-4B35-97EA-5E76B2B9C74C}" destId="{25782312-2DC1-47A4-B34E-E1CA47C86ED6}" srcOrd="5" destOrd="0" presId="urn:microsoft.com/office/officeart/2005/8/layout/hProcess9"/>
    <dgm:cxn modelId="{11A2666F-FF5E-4ED5-BBC7-F832F3C2FFEA}" type="presParOf" srcId="{98150EAC-0369-4B35-97EA-5E76B2B9C74C}" destId="{7599ED7E-0EF9-4A37-8BF0-C6A7C9E177E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CBC694-2E21-4C5C-8173-2A8EFED189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0E4AF3-7B20-485B-A989-AB44EEC6B019}">
      <dgm:prSet/>
      <dgm:spPr/>
      <dgm:t>
        <a:bodyPr/>
        <a:lstStyle/>
        <a:p>
          <a:r>
            <a:rPr lang="en-US" b="0" i="0"/>
            <a:t>Κυριότερα Αίτια Τροφιμογενών Λοιμώξεων</a:t>
          </a:r>
          <a:endParaRPr lang="en-US"/>
        </a:p>
      </dgm:t>
    </dgm:pt>
    <dgm:pt modelId="{0C258262-FB77-4313-A197-CACF4C8D27DB}" type="parTrans" cxnId="{61C70649-D3E7-4AA7-833F-50055B137995}">
      <dgm:prSet/>
      <dgm:spPr/>
      <dgm:t>
        <a:bodyPr/>
        <a:lstStyle/>
        <a:p>
          <a:endParaRPr lang="en-US"/>
        </a:p>
      </dgm:t>
    </dgm:pt>
    <dgm:pt modelId="{ADC9CD99-18FB-404D-A037-DBD4BC6584B7}" type="sibTrans" cxnId="{61C70649-D3E7-4AA7-833F-50055B137995}">
      <dgm:prSet/>
      <dgm:spPr/>
      <dgm:t>
        <a:bodyPr/>
        <a:lstStyle/>
        <a:p>
          <a:endParaRPr lang="en-US"/>
        </a:p>
      </dgm:t>
    </dgm:pt>
    <dgm:pt modelId="{D1E52BE3-6D13-4D6F-9D07-0190506DEE99}" type="pres">
      <dgm:prSet presAssocID="{D5CBC694-2E21-4C5C-8173-2A8EFED18917}" presName="linear" presStyleCnt="0">
        <dgm:presLayoutVars>
          <dgm:animLvl val="lvl"/>
          <dgm:resizeHandles val="exact"/>
        </dgm:presLayoutVars>
      </dgm:prSet>
      <dgm:spPr/>
    </dgm:pt>
    <dgm:pt modelId="{6C566371-7C2C-4431-B9C8-A833BF6B9EB6}" type="pres">
      <dgm:prSet presAssocID="{070E4AF3-7B20-485B-A989-AB44EEC6B019}" presName="parentText" presStyleLbl="node1" presStyleIdx="0" presStyleCnt="1">
        <dgm:presLayoutVars>
          <dgm:chMax val="0"/>
          <dgm:bulletEnabled val="1"/>
        </dgm:presLayoutVars>
      </dgm:prSet>
      <dgm:spPr/>
    </dgm:pt>
  </dgm:ptLst>
  <dgm:cxnLst>
    <dgm:cxn modelId="{61C70649-D3E7-4AA7-833F-50055B137995}" srcId="{D5CBC694-2E21-4C5C-8173-2A8EFED18917}" destId="{070E4AF3-7B20-485B-A989-AB44EEC6B019}" srcOrd="0" destOrd="0" parTransId="{0C258262-FB77-4313-A197-CACF4C8D27DB}" sibTransId="{ADC9CD99-18FB-404D-A037-DBD4BC6584B7}"/>
    <dgm:cxn modelId="{4F53A1C5-5C97-407C-8A5A-C0EFE7F2A251}" type="presOf" srcId="{D5CBC694-2E21-4C5C-8173-2A8EFED18917}" destId="{D1E52BE3-6D13-4D6F-9D07-0190506DEE99}" srcOrd="0" destOrd="0" presId="urn:microsoft.com/office/officeart/2005/8/layout/vList2"/>
    <dgm:cxn modelId="{532440EF-BAB8-4600-B268-1AF1D0E2383E}" type="presOf" srcId="{070E4AF3-7B20-485B-A989-AB44EEC6B019}" destId="{6C566371-7C2C-4431-B9C8-A833BF6B9EB6}" srcOrd="0" destOrd="0" presId="urn:microsoft.com/office/officeart/2005/8/layout/vList2"/>
    <dgm:cxn modelId="{5D781982-F418-44E1-AAC0-4F4BCA8C6A2D}" type="presParOf" srcId="{D1E52BE3-6D13-4D6F-9D07-0190506DEE99}" destId="{6C566371-7C2C-4431-B9C8-A833BF6B9E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9A7518B-73D7-4169-A487-283FECA225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1A0B83-66E6-4DA3-B5D5-8B97ECFEBDED}">
      <dgm:prSet/>
      <dgm:spPr/>
      <dgm:t>
        <a:bodyPr/>
        <a:lstStyle/>
        <a:p>
          <a:r>
            <a:rPr lang="en-US" b="1" i="1"/>
            <a:t>Salmonella </a:t>
          </a:r>
          <a:r>
            <a:rPr lang="en-US" b="1"/>
            <a:t>spp.</a:t>
          </a:r>
          <a:endParaRPr lang="en-US"/>
        </a:p>
      </dgm:t>
    </dgm:pt>
    <dgm:pt modelId="{21ABF735-4B0B-47BB-9503-E0DC69497E0C}" type="parTrans" cxnId="{3BDB5A34-BEF1-435A-BDDA-94AEEDD12C0E}">
      <dgm:prSet/>
      <dgm:spPr/>
      <dgm:t>
        <a:bodyPr/>
        <a:lstStyle/>
        <a:p>
          <a:endParaRPr lang="en-US"/>
        </a:p>
      </dgm:t>
    </dgm:pt>
    <dgm:pt modelId="{E72EE24F-9B14-46BA-86A5-ACD6AF160C35}" type="sibTrans" cxnId="{3BDB5A34-BEF1-435A-BDDA-94AEEDD12C0E}">
      <dgm:prSet/>
      <dgm:spPr/>
      <dgm:t>
        <a:bodyPr/>
        <a:lstStyle/>
        <a:p>
          <a:endParaRPr lang="en-US"/>
        </a:p>
      </dgm:t>
    </dgm:pt>
    <dgm:pt modelId="{D05A38AE-4301-47BA-BA2F-CC050896799E}" type="pres">
      <dgm:prSet presAssocID="{59A7518B-73D7-4169-A487-283FECA225FA}" presName="linear" presStyleCnt="0">
        <dgm:presLayoutVars>
          <dgm:animLvl val="lvl"/>
          <dgm:resizeHandles val="exact"/>
        </dgm:presLayoutVars>
      </dgm:prSet>
      <dgm:spPr/>
    </dgm:pt>
    <dgm:pt modelId="{3C7998C8-03CB-468F-B55C-5AED09FD6CFC}" type="pres">
      <dgm:prSet presAssocID="{A11A0B83-66E6-4DA3-B5D5-8B97ECFEBDED}" presName="parentText" presStyleLbl="node1" presStyleIdx="0" presStyleCnt="1">
        <dgm:presLayoutVars>
          <dgm:chMax val="0"/>
          <dgm:bulletEnabled val="1"/>
        </dgm:presLayoutVars>
      </dgm:prSet>
      <dgm:spPr/>
    </dgm:pt>
  </dgm:ptLst>
  <dgm:cxnLst>
    <dgm:cxn modelId="{3BDB5A34-BEF1-435A-BDDA-94AEEDD12C0E}" srcId="{59A7518B-73D7-4169-A487-283FECA225FA}" destId="{A11A0B83-66E6-4DA3-B5D5-8B97ECFEBDED}" srcOrd="0" destOrd="0" parTransId="{21ABF735-4B0B-47BB-9503-E0DC69497E0C}" sibTransId="{E72EE24F-9B14-46BA-86A5-ACD6AF160C35}"/>
    <dgm:cxn modelId="{8206577A-F5EF-4518-976F-B9E971F385C4}" type="presOf" srcId="{A11A0B83-66E6-4DA3-B5D5-8B97ECFEBDED}" destId="{3C7998C8-03CB-468F-B55C-5AED09FD6CFC}" srcOrd="0" destOrd="0" presId="urn:microsoft.com/office/officeart/2005/8/layout/vList2"/>
    <dgm:cxn modelId="{F2C823CD-CF6B-4A14-ADEF-CE0EDC880BFD}" type="presOf" srcId="{59A7518B-73D7-4169-A487-283FECA225FA}" destId="{D05A38AE-4301-47BA-BA2F-CC050896799E}" srcOrd="0" destOrd="0" presId="urn:microsoft.com/office/officeart/2005/8/layout/vList2"/>
    <dgm:cxn modelId="{01251414-C542-4709-B807-465FA9FF66D3}" type="presParOf" srcId="{D05A38AE-4301-47BA-BA2F-CC050896799E}" destId="{3C7998C8-03CB-468F-B55C-5AED09FD6CF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ADFCFF0-9271-41A4-A03B-9E675B09C5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B0DA38-670D-4F4F-97CD-53D4B37A68F9}">
      <dgm:prSet/>
      <dgm:spPr/>
      <dgm:t>
        <a:bodyPr/>
        <a:lstStyle/>
        <a:p>
          <a:r>
            <a:rPr lang="en-US" b="1" i="1"/>
            <a:t>E. coli </a:t>
          </a:r>
          <a:r>
            <a:rPr lang="en-US" b="1"/>
            <a:t>O157</a:t>
          </a:r>
          <a:endParaRPr lang="en-US"/>
        </a:p>
      </dgm:t>
    </dgm:pt>
    <dgm:pt modelId="{EA57A3EE-FA08-4606-9F3E-1558F6FB406B}" type="parTrans" cxnId="{2D31491B-718B-4EE3-99FD-70582AFD36DB}">
      <dgm:prSet/>
      <dgm:spPr/>
      <dgm:t>
        <a:bodyPr/>
        <a:lstStyle/>
        <a:p>
          <a:endParaRPr lang="en-US"/>
        </a:p>
      </dgm:t>
    </dgm:pt>
    <dgm:pt modelId="{64928855-331C-435E-8DA9-6815CE8D3CE8}" type="sibTrans" cxnId="{2D31491B-718B-4EE3-99FD-70582AFD36DB}">
      <dgm:prSet/>
      <dgm:spPr/>
      <dgm:t>
        <a:bodyPr/>
        <a:lstStyle/>
        <a:p>
          <a:endParaRPr lang="en-US"/>
        </a:p>
      </dgm:t>
    </dgm:pt>
    <dgm:pt modelId="{E3B31FA5-19BB-4809-BAA4-39D419F51A73}" type="pres">
      <dgm:prSet presAssocID="{9ADFCFF0-9271-41A4-A03B-9E675B09C507}" presName="linear" presStyleCnt="0">
        <dgm:presLayoutVars>
          <dgm:animLvl val="lvl"/>
          <dgm:resizeHandles val="exact"/>
        </dgm:presLayoutVars>
      </dgm:prSet>
      <dgm:spPr/>
    </dgm:pt>
    <dgm:pt modelId="{74FF76C4-A074-49D1-B982-C956C9E97404}" type="pres">
      <dgm:prSet presAssocID="{F1B0DA38-670D-4F4F-97CD-53D4B37A68F9}" presName="parentText" presStyleLbl="node1" presStyleIdx="0" presStyleCnt="1">
        <dgm:presLayoutVars>
          <dgm:chMax val="0"/>
          <dgm:bulletEnabled val="1"/>
        </dgm:presLayoutVars>
      </dgm:prSet>
      <dgm:spPr/>
    </dgm:pt>
  </dgm:ptLst>
  <dgm:cxnLst>
    <dgm:cxn modelId="{2D31491B-718B-4EE3-99FD-70582AFD36DB}" srcId="{9ADFCFF0-9271-41A4-A03B-9E675B09C507}" destId="{F1B0DA38-670D-4F4F-97CD-53D4B37A68F9}" srcOrd="0" destOrd="0" parTransId="{EA57A3EE-FA08-4606-9F3E-1558F6FB406B}" sibTransId="{64928855-331C-435E-8DA9-6815CE8D3CE8}"/>
    <dgm:cxn modelId="{54D4E380-6834-43BD-9533-77538265507F}" type="presOf" srcId="{9ADFCFF0-9271-41A4-A03B-9E675B09C507}" destId="{E3B31FA5-19BB-4809-BAA4-39D419F51A73}" srcOrd="0" destOrd="0" presId="urn:microsoft.com/office/officeart/2005/8/layout/vList2"/>
    <dgm:cxn modelId="{CF3878BE-8CEE-43A0-90B7-F7658EA0D585}" type="presOf" srcId="{F1B0DA38-670D-4F4F-97CD-53D4B37A68F9}" destId="{74FF76C4-A074-49D1-B982-C956C9E97404}" srcOrd="0" destOrd="0" presId="urn:microsoft.com/office/officeart/2005/8/layout/vList2"/>
    <dgm:cxn modelId="{85E2F96F-EDB0-4573-A73A-56FCA87F4012}" type="presParOf" srcId="{E3B31FA5-19BB-4809-BAA4-39D419F51A73}" destId="{74FF76C4-A074-49D1-B982-C956C9E9740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D7BD679-7CE6-4DA9-8A37-A0415955C3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231F559-C958-48CA-8317-F97A59E011EA}">
      <dgm:prSet/>
      <dgm:spPr/>
      <dgm:t>
        <a:bodyPr/>
        <a:lstStyle/>
        <a:p>
          <a:r>
            <a:rPr lang="en-US" b="1" i="1"/>
            <a:t>Campylobacter </a:t>
          </a:r>
          <a:r>
            <a:rPr lang="en-US" b="1"/>
            <a:t>spp</a:t>
          </a:r>
          <a:endParaRPr lang="en-US"/>
        </a:p>
      </dgm:t>
    </dgm:pt>
    <dgm:pt modelId="{FA03EF65-CF0B-4168-A621-CEF24029E991}" type="parTrans" cxnId="{A44F022B-9BD8-4849-A735-58625B272E04}">
      <dgm:prSet/>
      <dgm:spPr/>
      <dgm:t>
        <a:bodyPr/>
        <a:lstStyle/>
        <a:p>
          <a:endParaRPr lang="en-US"/>
        </a:p>
      </dgm:t>
    </dgm:pt>
    <dgm:pt modelId="{9047BC53-072A-4F4D-AC8D-498DF3D62BA6}" type="sibTrans" cxnId="{A44F022B-9BD8-4849-A735-58625B272E04}">
      <dgm:prSet/>
      <dgm:spPr/>
      <dgm:t>
        <a:bodyPr/>
        <a:lstStyle/>
        <a:p>
          <a:endParaRPr lang="en-US"/>
        </a:p>
      </dgm:t>
    </dgm:pt>
    <dgm:pt modelId="{EB5E15F1-B2DA-4AD4-85FC-3EB95D46086E}" type="pres">
      <dgm:prSet presAssocID="{AD7BD679-7CE6-4DA9-8A37-A0415955C3E8}" presName="linear" presStyleCnt="0">
        <dgm:presLayoutVars>
          <dgm:animLvl val="lvl"/>
          <dgm:resizeHandles val="exact"/>
        </dgm:presLayoutVars>
      </dgm:prSet>
      <dgm:spPr/>
    </dgm:pt>
    <dgm:pt modelId="{D1923D39-8133-4E34-8723-9A0C853E09D5}" type="pres">
      <dgm:prSet presAssocID="{B231F559-C958-48CA-8317-F97A59E011EA}" presName="parentText" presStyleLbl="node1" presStyleIdx="0" presStyleCnt="1">
        <dgm:presLayoutVars>
          <dgm:chMax val="0"/>
          <dgm:bulletEnabled val="1"/>
        </dgm:presLayoutVars>
      </dgm:prSet>
      <dgm:spPr/>
    </dgm:pt>
  </dgm:ptLst>
  <dgm:cxnLst>
    <dgm:cxn modelId="{B531CF01-341C-4C2D-BE69-841943212199}" type="presOf" srcId="{B231F559-C958-48CA-8317-F97A59E011EA}" destId="{D1923D39-8133-4E34-8723-9A0C853E09D5}" srcOrd="0" destOrd="0" presId="urn:microsoft.com/office/officeart/2005/8/layout/vList2"/>
    <dgm:cxn modelId="{A44F022B-9BD8-4849-A735-58625B272E04}" srcId="{AD7BD679-7CE6-4DA9-8A37-A0415955C3E8}" destId="{B231F559-C958-48CA-8317-F97A59E011EA}" srcOrd="0" destOrd="0" parTransId="{FA03EF65-CF0B-4168-A621-CEF24029E991}" sibTransId="{9047BC53-072A-4F4D-AC8D-498DF3D62BA6}"/>
    <dgm:cxn modelId="{6015025B-C31B-48F2-99A2-0DBA76CD1275}" type="presOf" srcId="{AD7BD679-7CE6-4DA9-8A37-A0415955C3E8}" destId="{EB5E15F1-B2DA-4AD4-85FC-3EB95D46086E}" srcOrd="0" destOrd="0" presId="urn:microsoft.com/office/officeart/2005/8/layout/vList2"/>
    <dgm:cxn modelId="{C489919C-A038-49EF-BD06-4CC27C67489E}" type="presParOf" srcId="{EB5E15F1-B2DA-4AD4-85FC-3EB95D46086E}" destId="{D1923D39-8133-4E34-8723-9A0C853E09D5}"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72A8A66-8C1C-4112-810C-0C4831EF0B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3B87F6-43DE-4F67-9FF2-6D872519DE41}">
      <dgm:prSet/>
      <dgm:spPr/>
      <dgm:t>
        <a:bodyPr/>
        <a:lstStyle/>
        <a:p>
          <a:r>
            <a:rPr lang="en-US" b="1" i="1" dirty="0"/>
            <a:t>Listeria </a:t>
          </a:r>
          <a:r>
            <a:rPr lang="en-US" b="1" dirty="0"/>
            <a:t>spp</a:t>
          </a:r>
          <a:r>
            <a:rPr lang="en-US" dirty="0"/>
            <a:t>.</a:t>
          </a:r>
        </a:p>
      </dgm:t>
    </dgm:pt>
    <dgm:pt modelId="{77C8C086-8305-45C9-987F-F5635026CF34}" type="parTrans" cxnId="{FFD08AEB-1455-413B-9765-E5FE1D7D4CF5}">
      <dgm:prSet/>
      <dgm:spPr/>
      <dgm:t>
        <a:bodyPr/>
        <a:lstStyle/>
        <a:p>
          <a:endParaRPr lang="en-US"/>
        </a:p>
      </dgm:t>
    </dgm:pt>
    <dgm:pt modelId="{A6B5A9F2-2C59-4BD4-9844-619B2A63FDB1}" type="sibTrans" cxnId="{FFD08AEB-1455-413B-9765-E5FE1D7D4CF5}">
      <dgm:prSet/>
      <dgm:spPr/>
      <dgm:t>
        <a:bodyPr/>
        <a:lstStyle/>
        <a:p>
          <a:endParaRPr lang="en-US"/>
        </a:p>
      </dgm:t>
    </dgm:pt>
    <dgm:pt modelId="{996C125F-0FE4-4AFC-B4C9-58F0ED4DEFE6}" type="pres">
      <dgm:prSet presAssocID="{572A8A66-8C1C-4112-810C-0C4831EF0B6F}" presName="linear" presStyleCnt="0">
        <dgm:presLayoutVars>
          <dgm:animLvl val="lvl"/>
          <dgm:resizeHandles val="exact"/>
        </dgm:presLayoutVars>
      </dgm:prSet>
      <dgm:spPr/>
    </dgm:pt>
    <dgm:pt modelId="{03216241-0382-4BD7-BCC1-59EB2BAD86BE}" type="pres">
      <dgm:prSet presAssocID="{DF3B87F6-43DE-4F67-9FF2-6D872519DE41}" presName="parentText" presStyleLbl="node1" presStyleIdx="0" presStyleCnt="1">
        <dgm:presLayoutVars>
          <dgm:chMax val="0"/>
          <dgm:bulletEnabled val="1"/>
        </dgm:presLayoutVars>
      </dgm:prSet>
      <dgm:spPr/>
    </dgm:pt>
  </dgm:ptLst>
  <dgm:cxnLst>
    <dgm:cxn modelId="{8ABFD3A2-6BC0-463E-9D4F-E8E299056A98}" type="presOf" srcId="{572A8A66-8C1C-4112-810C-0C4831EF0B6F}" destId="{996C125F-0FE4-4AFC-B4C9-58F0ED4DEFE6}" srcOrd="0" destOrd="0" presId="urn:microsoft.com/office/officeart/2005/8/layout/vList2"/>
    <dgm:cxn modelId="{9EBB98A6-1D7B-4117-9E8B-21DC658FF27E}" type="presOf" srcId="{DF3B87F6-43DE-4F67-9FF2-6D872519DE41}" destId="{03216241-0382-4BD7-BCC1-59EB2BAD86BE}" srcOrd="0" destOrd="0" presId="urn:microsoft.com/office/officeart/2005/8/layout/vList2"/>
    <dgm:cxn modelId="{FFD08AEB-1455-413B-9765-E5FE1D7D4CF5}" srcId="{572A8A66-8C1C-4112-810C-0C4831EF0B6F}" destId="{DF3B87F6-43DE-4F67-9FF2-6D872519DE41}" srcOrd="0" destOrd="0" parTransId="{77C8C086-8305-45C9-987F-F5635026CF34}" sibTransId="{A6B5A9F2-2C59-4BD4-9844-619B2A63FDB1}"/>
    <dgm:cxn modelId="{18043560-71E7-480F-84A4-09CBED202048}" type="presParOf" srcId="{996C125F-0FE4-4AFC-B4C9-58F0ED4DEFE6}" destId="{03216241-0382-4BD7-BCC1-59EB2BAD86BE}"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0E55C09-2344-4CDB-939C-3CC6517223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0B5CBE-C766-4D26-A305-4F2165C143D3}">
      <dgm:prSet/>
      <dgm:spPr/>
      <dgm:t>
        <a:bodyPr/>
        <a:lstStyle/>
        <a:p>
          <a:r>
            <a:rPr lang="en-US" b="1" i="1" dirty="0"/>
            <a:t>Vibrio </a:t>
          </a:r>
          <a:r>
            <a:rPr lang="en-US" b="1" dirty="0" err="1"/>
            <a:t>spp</a:t>
          </a:r>
          <a:endParaRPr lang="en-US" dirty="0"/>
        </a:p>
      </dgm:t>
    </dgm:pt>
    <dgm:pt modelId="{50561799-6790-4993-BC14-FCD8F8E814D0}" type="parTrans" cxnId="{2A9FE0FA-9885-46FE-990B-F6F0B43DD24A}">
      <dgm:prSet/>
      <dgm:spPr/>
      <dgm:t>
        <a:bodyPr/>
        <a:lstStyle/>
        <a:p>
          <a:endParaRPr lang="en-US"/>
        </a:p>
      </dgm:t>
    </dgm:pt>
    <dgm:pt modelId="{E0036166-243C-44EB-956F-2325097B5403}" type="sibTrans" cxnId="{2A9FE0FA-9885-46FE-990B-F6F0B43DD24A}">
      <dgm:prSet/>
      <dgm:spPr/>
      <dgm:t>
        <a:bodyPr/>
        <a:lstStyle/>
        <a:p>
          <a:endParaRPr lang="en-US"/>
        </a:p>
      </dgm:t>
    </dgm:pt>
    <dgm:pt modelId="{E38BE2FD-2DED-473F-B471-9BA77CA9FD13}" type="pres">
      <dgm:prSet presAssocID="{30E55C09-2344-4CDB-939C-3CC651722362}" presName="linear" presStyleCnt="0">
        <dgm:presLayoutVars>
          <dgm:animLvl val="lvl"/>
          <dgm:resizeHandles val="exact"/>
        </dgm:presLayoutVars>
      </dgm:prSet>
      <dgm:spPr/>
    </dgm:pt>
    <dgm:pt modelId="{ADD562FE-A4D7-412D-96C7-BBC9A4DD259F}" type="pres">
      <dgm:prSet presAssocID="{780B5CBE-C766-4D26-A305-4F2165C143D3}" presName="parentText" presStyleLbl="node1" presStyleIdx="0" presStyleCnt="1">
        <dgm:presLayoutVars>
          <dgm:chMax val="0"/>
          <dgm:bulletEnabled val="1"/>
        </dgm:presLayoutVars>
      </dgm:prSet>
      <dgm:spPr/>
    </dgm:pt>
  </dgm:ptLst>
  <dgm:cxnLst>
    <dgm:cxn modelId="{E0FC915C-6129-424E-B91E-27D9CA886D7E}" type="presOf" srcId="{780B5CBE-C766-4D26-A305-4F2165C143D3}" destId="{ADD562FE-A4D7-412D-96C7-BBC9A4DD259F}" srcOrd="0" destOrd="0" presId="urn:microsoft.com/office/officeart/2005/8/layout/vList2"/>
    <dgm:cxn modelId="{4513A679-E97D-4163-AD2B-5B329A4000DF}" type="presOf" srcId="{30E55C09-2344-4CDB-939C-3CC651722362}" destId="{E38BE2FD-2DED-473F-B471-9BA77CA9FD13}" srcOrd="0" destOrd="0" presId="urn:microsoft.com/office/officeart/2005/8/layout/vList2"/>
    <dgm:cxn modelId="{2A9FE0FA-9885-46FE-990B-F6F0B43DD24A}" srcId="{30E55C09-2344-4CDB-939C-3CC651722362}" destId="{780B5CBE-C766-4D26-A305-4F2165C143D3}" srcOrd="0" destOrd="0" parTransId="{50561799-6790-4993-BC14-FCD8F8E814D0}" sibTransId="{E0036166-243C-44EB-956F-2325097B5403}"/>
    <dgm:cxn modelId="{D289E9D3-F9D2-4C3E-9E96-D1764C63CEB5}" type="presParOf" srcId="{E38BE2FD-2DED-473F-B471-9BA77CA9FD13}" destId="{ADD562FE-A4D7-412D-96C7-BBC9A4DD259F}"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2C9A1DE-C0B3-4B93-B77D-9E390C8035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F4E8C5-5EFC-4FBE-AAD5-060F17DD6D1B}">
      <dgm:prSet/>
      <dgm:spPr/>
      <dgm:t>
        <a:bodyPr/>
        <a:lstStyle/>
        <a:p>
          <a:r>
            <a:rPr lang="en-US" b="1"/>
            <a:t>Yersinia spp.</a:t>
          </a:r>
          <a:endParaRPr lang="en-US"/>
        </a:p>
      </dgm:t>
    </dgm:pt>
    <dgm:pt modelId="{B102C26C-D98F-46BF-A78E-7339589F6BC2}" type="parTrans" cxnId="{C00324C2-D252-46B2-80D3-BC5D40776984}">
      <dgm:prSet/>
      <dgm:spPr/>
      <dgm:t>
        <a:bodyPr/>
        <a:lstStyle/>
        <a:p>
          <a:endParaRPr lang="en-US"/>
        </a:p>
      </dgm:t>
    </dgm:pt>
    <dgm:pt modelId="{FEDCB889-0EAB-47E0-A782-A4992B1F4E64}" type="sibTrans" cxnId="{C00324C2-D252-46B2-80D3-BC5D40776984}">
      <dgm:prSet/>
      <dgm:spPr/>
      <dgm:t>
        <a:bodyPr/>
        <a:lstStyle/>
        <a:p>
          <a:endParaRPr lang="en-US"/>
        </a:p>
      </dgm:t>
    </dgm:pt>
    <dgm:pt modelId="{281EAF57-A637-4385-BB4B-CD2557CE5B69}" type="pres">
      <dgm:prSet presAssocID="{B2C9A1DE-C0B3-4B93-B77D-9E390C80357D}" presName="linear" presStyleCnt="0">
        <dgm:presLayoutVars>
          <dgm:animLvl val="lvl"/>
          <dgm:resizeHandles val="exact"/>
        </dgm:presLayoutVars>
      </dgm:prSet>
      <dgm:spPr/>
    </dgm:pt>
    <dgm:pt modelId="{35906083-1BFA-447D-8A4C-8FCA8C828E06}" type="pres">
      <dgm:prSet presAssocID="{5CF4E8C5-5EFC-4FBE-AAD5-060F17DD6D1B}" presName="parentText" presStyleLbl="node1" presStyleIdx="0" presStyleCnt="1">
        <dgm:presLayoutVars>
          <dgm:chMax val="0"/>
          <dgm:bulletEnabled val="1"/>
        </dgm:presLayoutVars>
      </dgm:prSet>
      <dgm:spPr/>
    </dgm:pt>
  </dgm:ptLst>
  <dgm:cxnLst>
    <dgm:cxn modelId="{0E91F220-14F8-42B1-9753-7EDD1DF62105}" type="presOf" srcId="{5CF4E8C5-5EFC-4FBE-AAD5-060F17DD6D1B}" destId="{35906083-1BFA-447D-8A4C-8FCA8C828E06}" srcOrd="0" destOrd="0" presId="urn:microsoft.com/office/officeart/2005/8/layout/vList2"/>
    <dgm:cxn modelId="{32BCE77C-10A4-495D-9A12-E37815AD0239}" type="presOf" srcId="{B2C9A1DE-C0B3-4B93-B77D-9E390C80357D}" destId="{281EAF57-A637-4385-BB4B-CD2557CE5B69}" srcOrd="0" destOrd="0" presId="urn:microsoft.com/office/officeart/2005/8/layout/vList2"/>
    <dgm:cxn modelId="{C00324C2-D252-46B2-80D3-BC5D40776984}" srcId="{B2C9A1DE-C0B3-4B93-B77D-9E390C80357D}" destId="{5CF4E8C5-5EFC-4FBE-AAD5-060F17DD6D1B}" srcOrd="0" destOrd="0" parTransId="{B102C26C-D98F-46BF-A78E-7339589F6BC2}" sibTransId="{FEDCB889-0EAB-47E0-A782-A4992B1F4E64}"/>
    <dgm:cxn modelId="{225C9FB4-66AF-427F-A7C2-1F18C6E1BD8E}" type="presParOf" srcId="{281EAF57-A637-4385-BB4B-CD2557CE5B69}" destId="{35906083-1BFA-447D-8A4C-8FCA8C828E06}"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1058C-E572-4166-945B-FD4C992001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635183-8013-4C98-B5E3-8032942D00C9}">
      <dgm:prSet/>
      <dgm:spPr/>
      <dgm:t>
        <a:bodyPr/>
        <a:lstStyle/>
        <a:p>
          <a:r>
            <a:rPr lang="en-US" b="1" dirty="0"/>
            <a:t>Η Μικροβιολογία Τροφίμων ασχολείται με τους </a:t>
          </a:r>
          <a:r>
            <a:rPr lang="en-US" b="1" u="heavy" dirty="0">
              <a:uFillTx/>
            </a:rPr>
            <a:t> μικροοργανισμούς και τις τοξίνες τους</a:t>
          </a:r>
          <a:r>
            <a:rPr lang="en-US" b="1" dirty="0"/>
            <a:t>, που είναι οι  συνηθέστεροι επιμολυντές τροφίμων και τα αίτια των  τροφιμογενών λοιμώξεων.</a:t>
          </a:r>
          <a:endParaRPr lang="en-US" dirty="0"/>
        </a:p>
      </dgm:t>
    </dgm:pt>
    <dgm:pt modelId="{6F761780-73CF-45EA-B158-DB5B66E9CA84}" type="parTrans" cxnId="{62A8D055-4951-426C-9753-DBBDAE04F05C}">
      <dgm:prSet/>
      <dgm:spPr/>
      <dgm:t>
        <a:bodyPr/>
        <a:lstStyle/>
        <a:p>
          <a:endParaRPr lang="en-US"/>
        </a:p>
      </dgm:t>
    </dgm:pt>
    <dgm:pt modelId="{321275A7-4993-4213-B9CA-544A24E49032}" type="sibTrans" cxnId="{62A8D055-4951-426C-9753-DBBDAE04F05C}">
      <dgm:prSet/>
      <dgm:spPr/>
      <dgm:t>
        <a:bodyPr/>
        <a:lstStyle/>
        <a:p>
          <a:endParaRPr lang="en-US"/>
        </a:p>
      </dgm:t>
    </dgm:pt>
    <dgm:pt modelId="{4BA1D3B5-3887-497A-A6AC-C4F22134CF85}">
      <dgm:prSet/>
      <dgm:spPr/>
      <dgm:t>
        <a:bodyPr/>
        <a:lstStyle/>
        <a:p>
          <a:r>
            <a:rPr lang="en-US" b="1"/>
            <a:t>Η Υγιεινή Τροφίμων ασχολείται με </a:t>
          </a:r>
          <a:r>
            <a:rPr lang="en-US" b="1" u="heavy">
              <a:uFillTx/>
            </a:rPr>
            <a:t>όλους τους  παράγοντες (βιολογικούς, φυσικο-χημικούς)</a:t>
          </a:r>
          <a:r>
            <a:rPr lang="en-US" b="1"/>
            <a:t> που είναι  δυνατόν να προκαλέσουν τροφιμογενές νόσημα</a:t>
          </a:r>
          <a:endParaRPr lang="en-US"/>
        </a:p>
      </dgm:t>
    </dgm:pt>
    <dgm:pt modelId="{42C6F8FA-E3DE-47EE-8B01-7A7E37F708B4}" type="parTrans" cxnId="{3AC6F79C-633C-4E63-96C0-10257C579050}">
      <dgm:prSet/>
      <dgm:spPr/>
      <dgm:t>
        <a:bodyPr/>
        <a:lstStyle/>
        <a:p>
          <a:endParaRPr lang="en-US"/>
        </a:p>
      </dgm:t>
    </dgm:pt>
    <dgm:pt modelId="{1B001476-AA63-42CF-9BE6-A402D9A80FD2}" type="sibTrans" cxnId="{3AC6F79C-633C-4E63-96C0-10257C579050}">
      <dgm:prSet/>
      <dgm:spPr/>
      <dgm:t>
        <a:bodyPr/>
        <a:lstStyle/>
        <a:p>
          <a:endParaRPr lang="en-US"/>
        </a:p>
      </dgm:t>
    </dgm:pt>
    <dgm:pt modelId="{12DB3EE6-2187-4876-B228-9B2051B9122E}">
      <dgm:prSet/>
      <dgm:spPr/>
      <dgm:t>
        <a:bodyPr/>
        <a:lstStyle/>
        <a:p>
          <a:r>
            <a:rPr lang="en-US" b="1"/>
            <a:t>Η Ασφάλεια Τροφίμων έχει σκοπό να εξασφαλίσει  τρόφιμα των οποίων η κατανάλωση δεν θα έχει μικρο-  ή μακρο-πρόθεσμες επιπτώσεις στην υγεία.</a:t>
          </a:r>
          <a:endParaRPr lang="en-US"/>
        </a:p>
      </dgm:t>
    </dgm:pt>
    <dgm:pt modelId="{3D8F6304-9C3B-45C2-9D1E-984142928CD3}" type="parTrans" cxnId="{B96000AF-6A6F-4995-BB2D-7082AECB93F6}">
      <dgm:prSet/>
      <dgm:spPr/>
      <dgm:t>
        <a:bodyPr/>
        <a:lstStyle/>
        <a:p>
          <a:endParaRPr lang="en-US"/>
        </a:p>
      </dgm:t>
    </dgm:pt>
    <dgm:pt modelId="{58AEF8FA-490C-483B-AC44-8A60C9B6A520}" type="sibTrans" cxnId="{B96000AF-6A6F-4995-BB2D-7082AECB93F6}">
      <dgm:prSet/>
      <dgm:spPr/>
      <dgm:t>
        <a:bodyPr/>
        <a:lstStyle/>
        <a:p>
          <a:endParaRPr lang="en-US"/>
        </a:p>
      </dgm:t>
    </dgm:pt>
    <dgm:pt modelId="{E86563E9-9CC6-4786-8A3E-7B74A35720D5}" type="pres">
      <dgm:prSet presAssocID="{EAE1058C-E572-4166-945B-FD4C992001B1}" presName="linear" presStyleCnt="0">
        <dgm:presLayoutVars>
          <dgm:animLvl val="lvl"/>
          <dgm:resizeHandles val="exact"/>
        </dgm:presLayoutVars>
      </dgm:prSet>
      <dgm:spPr/>
    </dgm:pt>
    <dgm:pt modelId="{D312CECB-2C20-4E14-9146-7C4A18966EC2}" type="pres">
      <dgm:prSet presAssocID="{A4635183-8013-4C98-B5E3-8032942D00C9}" presName="parentText" presStyleLbl="node1" presStyleIdx="0" presStyleCnt="3">
        <dgm:presLayoutVars>
          <dgm:chMax val="0"/>
          <dgm:bulletEnabled val="1"/>
        </dgm:presLayoutVars>
      </dgm:prSet>
      <dgm:spPr/>
    </dgm:pt>
    <dgm:pt modelId="{C03FAFAB-489E-4CF1-A633-DBB25EE02221}" type="pres">
      <dgm:prSet presAssocID="{321275A7-4993-4213-B9CA-544A24E49032}" presName="spacer" presStyleCnt="0"/>
      <dgm:spPr/>
    </dgm:pt>
    <dgm:pt modelId="{58948B3A-0597-4929-9B9F-9F353D9482F8}" type="pres">
      <dgm:prSet presAssocID="{4BA1D3B5-3887-497A-A6AC-C4F22134CF85}" presName="parentText" presStyleLbl="node1" presStyleIdx="1" presStyleCnt="3">
        <dgm:presLayoutVars>
          <dgm:chMax val="0"/>
          <dgm:bulletEnabled val="1"/>
        </dgm:presLayoutVars>
      </dgm:prSet>
      <dgm:spPr/>
    </dgm:pt>
    <dgm:pt modelId="{04B24A1A-7CED-4F63-A9A7-9D044ACFC550}" type="pres">
      <dgm:prSet presAssocID="{1B001476-AA63-42CF-9BE6-A402D9A80FD2}" presName="spacer" presStyleCnt="0"/>
      <dgm:spPr/>
    </dgm:pt>
    <dgm:pt modelId="{BCB0030B-C681-4E1B-AE93-53E1626D137D}" type="pres">
      <dgm:prSet presAssocID="{12DB3EE6-2187-4876-B228-9B2051B9122E}" presName="parentText" presStyleLbl="node1" presStyleIdx="2" presStyleCnt="3">
        <dgm:presLayoutVars>
          <dgm:chMax val="0"/>
          <dgm:bulletEnabled val="1"/>
        </dgm:presLayoutVars>
      </dgm:prSet>
      <dgm:spPr/>
    </dgm:pt>
  </dgm:ptLst>
  <dgm:cxnLst>
    <dgm:cxn modelId="{CB9AF660-8CCA-4735-9A4A-02F2A3E50773}" type="presOf" srcId="{A4635183-8013-4C98-B5E3-8032942D00C9}" destId="{D312CECB-2C20-4E14-9146-7C4A18966EC2}" srcOrd="0" destOrd="0" presId="urn:microsoft.com/office/officeart/2005/8/layout/vList2"/>
    <dgm:cxn modelId="{5B502867-C03E-4A42-8FF9-F80DCA1632F8}" type="presOf" srcId="{12DB3EE6-2187-4876-B228-9B2051B9122E}" destId="{BCB0030B-C681-4E1B-AE93-53E1626D137D}" srcOrd="0" destOrd="0" presId="urn:microsoft.com/office/officeart/2005/8/layout/vList2"/>
    <dgm:cxn modelId="{62A8D055-4951-426C-9753-DBBDAE04F05C}" srcId="{EAE1058C-E572-4166-945B-FD4C992001B1}" destId="{A4635183-8013-4C98-B5E3-8032942D00C9}" srcOrd="0" destOrd="0" parTransId="{6F761780-73CF-45EA-B158-DB5B66E9CA84}" sibTransId="{321275A7-4993-4213-B9CA-544A24E49032}"/>
    <dgm:cxn modelId="{3AC6F79C-633C-4E63-96C0-10257C579050}" srcId="{EAE1058C-E572-4166-945B-FD4C992001B1}" destId="{4BA1D3B5-3887-497A-A6AC-C4F22134CF85}" srcOrd="1" destOrd="0" parTransId="{42C6F8FA-E3DE-47EE-8B01-7A7E37F708B4}" sibTransId="{1B001476-AA63-42CF-9BE6-A402D9A80FD2}"/>
    <dgm:cxn modelId="{B96000AF-6A6F-4995-BB2D-7082AECB93F6}" srcId="{EAE1058C-E572-4166-945B-FD4C992001B1}" destId="{12DB3EE6-2187-4876-B228-9B2051B9122E}" srcOrd="2" destOrd="0" parTransId="{3D8F6304-9C3B-45C2-9D1E-984142928CD3}" sibTransId="{58AEF8FA-490C-483B-AC44-8A60C9B6A520}"/>
    <dgm:cxn modelId="{37B375B6-BE6F-4863-9394-E53A254D04D9}" type="presOf" srcId="{EAE1058C-E572-4166-945B-FD4C992001B1}" destId="{E86563E9-9CC6-4786-8A3E-7B74A35720D5}" srcOrd="0" destOrd="0" presId="urn:microsoft.com/office/officeart/2005/8/layout/vList2"/>
    <dgm:cxn modelId="{E65FA8D3-E7B5-4544-A2D4-2385B8D28505}" type="presOf" srcId="{4BA1D3B5-3887-497A-A6AC-C4F22134CF85}" destId="{58948B3A-0597-4929-9B9F-9F353D9482F8}" srcOrd="0" destOrd="0" presId="urn:microsoft.com/office/officeart/2005/8/layout/vList2"/>
    <dgm:cxn modelId="{00636303-B4AD-403B-A01F-A4F4CDC4D304}" type="presParOf" srcId="{E86563E9-9CC6-4786-8A3E-7B74A35720D5}" destId="{D312CECB-2C20-4E14-9146-7C4A18966EC2}" srcOrd="0" destOrd="0" presId="urn:microsoft.com/office/officeart/2005/8/layout/vList2"/>
    <dgm:cxn modelId="{75C40C85-2E79-4799-B8B3-9F7ADC96BD22}" type="presParOf" srcId="{E86563E9-9CC6-4786-8A3E-7B74A35720D5}" destId="{C03FAFAB-489E-4CF1-A633-DBB25EE02221}" srcOrd="1" destOrd="0" presId="urn:microsoft.com/office/officeart/2005/8/layout/vList2"/>
    <dgm:cxn modelId="{6250F988-CD53-45DD-B1AE-B7C9F9905CF7}" type="presParOf" srcId="{E86563E9-9CC6-4786-8A3E-7B74A35720D5}" destId="{58948B3A-0597-4929-9B9F-9F353D9482F8}" srcOrd="2" destOrd="0" presId="urn:microsoft.com/office/officeart/2005/8/layout/vList2"/>
    <dgm:cxn modelId="{04B07606-A3DF-4834-8EBF-2B699330FD50}" type="presParOf" srcId="{E86563E9-9CC6-4786-8A3E-7B74A35720D5}" destId="{04B24A1A-7CED-4F63-A9A7-9D044ACFC550}" srcOrd="3" destOrd="0" presId="urn:microsoft.com/office/officeart/2005/8/layout/vList2"/>
    <dgm:cxn modelId="{7ADBB279-CF75-4D97-9AA6-73DD019A5A5A}" type="presParOf" srcId="{E86563E9-9CC6-4786-8A3E-7B74A35720D5}" destId="{BCB0030B-C681-4E1B-AE93-53E1626D137D}"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A516485-EBEE-4AB2-9B94-938EA61531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5E290D-8A66-451D-A315-8AB59E3E899B}">
      <dgm:prSet custT="1"/>
      <dgm:spPr/>
      <dgm:t>
        <a:bodyPr/>
        <a:lstStyle/>
        <a:p>
          <a:r>
            <a:rPr lang="en-US" sz="2000" b="1" i="1" dirty="0"/>
            <a:t>Staphylococcus </a:t>
          </a:r>
          <a:r>
            <a:rPr lang="en-US" sz="2000" b="1" dirty="0"/>
            <a:t>spp</a:t>
          </a:r>
          <a:r>
            <a:rPr lang="en-US" sz="2000" dirty="0"/>
            <a:t>.</a:t>
          </a:r>
          <a:endParaRPr lang="el-GR" sz="2000" dirty="0"/>
        </a:p>
        <a:p>
          <a:r>
            <a:rPr lang="el-CY" sz="2000" dirty="0">
              <a:latin typeface="Arial Black" panose="020B0A04020102020204" pitchFamily="34" charset="0"/>
            </a:rPr>
            <a:t>Β</a:t>
          </a:r>
          <a:r>
            <a:rPr lang="en-US" sz="2000" dirty="0" err="1">
              <a:latin typeface="Arial Black" panose="020B0A04020102020204" pitchFamily="34" charset="0"/>
            </a:rPr>
            <a:t>rucella</a:t>
          </a:r>
          <a:r>
            <a:rPr lang="en-US" sz="2000" dirty="0">
              <a:latin typeface="Arial Black" panose="020B0A04020102020204" pitchFamily="34" charset="0"/>
            </a:rPr>
            <a:t> </a:t>
          </a:r>
          <a:r>
            <a:rPr lang="en-US" sz="2000" dirty="0" err="1">
              <a:latin typeface="Arial Black" panose="020B0A04020102020204" pitchFamily="34" charset="0"/>
            </a:rPr>
            <a:t>spp</a:t>
          </a:r>
          <a:endParaRPr lang="en-US" sz="2000" dirty="0">
            <a:latin typeface="Arial Black" panose="020B0A04020102020204" pitchFamily="34" charset="0"/>
          </a:endParaRPr>
        </a:p>
      </dgm:t>
    </dgm:pt>
    <dgm:pt modelId="{03232D3E-BF75-4956-A5C3-5452C4C6302C}" type="parTrans" cxnId="{33E9218B-8644-453F-9811-B5DB62D91566}">
      <dgm:prSet/>
      <dgm:spPr/>
      <dgm:t>
        <a:bodyPr/>
        <a:lstStyle/>
        <a:p>
          <a:endParaRPr lang="en-US"/>
        </a:p>
      </dgm:t>
    </dgm:pt>
    <dgm:pt modelId="{CD2BA362-F40D-4F20-8F34-D9BE512BA9C4}" type="sibTrans" cxnId="{33E9218B-8644-453F-9811-B5DB62D91566}">
      <dgm:prSet/>
      <dgm:spPr/>
      <dgm:t>
        <a:bodyPr/>
        <a:lstStyle/>
        <a:p>
          <a:endParaRPr lang="en-US"/>
        </a:p>
      </dgm:t>
    </dgm:pt>
    <dgm:pt modelId="{DFDDCFF5-F04D-43C7-8608-5FC5D53A3FB1}" type="pres">
      <dgm:prSet presAssocID="{1A516485-EBEE-4AB2-9B94-938EA615311D}" presName="linear" presStyleCnt="0">
        <dgm:presLayoutVars>
          <dgm:animLvl val="lvl"/>
          <dgm:resizeHandles val="exact"/>
        </dgm:presLayoutVars>
      </dgm:prSet>
      <dgm:spPr/>
    </dgm:pt>
    <dgm:pt modelId="{25DB4FF5-1E4C-4091-B9AD-FEA1B3A83CF3}" type="pres">
      <dgm:prSet presAssocID="{785E290D-8A66-451D-A315-8AB59E3E899B}" presName="parentText" presStyleLbl="node1" presStyleIdx="0" presStyleCnt="1">
        <dgm:presLayoutVars>
          <dgm:chMax val="0"/>
          <dgm:bulletEnabled val="1"/>
        </dgm:presLayoutVars>
      </dgm:prSet>
      <dgm:spPr/>
    </dgm:pt>
  </dgm:ptLst>
  <dgm:cxnLst>
    <dgm:cxn modelId="{33E9218B-8644-453F-9811-B5DB62D91566}" srcId="{1A516485-EBEE-4AB2-9B94-938EA615311D}" destId="{785E290D-8A66-451D-A315-8AB59E3E899B}" srcOrd="0" destOrd="0" parTransId="{03232D3E-BF75-4956-A5C3-5452C4C6302C}" sibTransId="{CD2BA362-F40D-4F20-8F34-D9BE512BA9C4}"/>
    <dgm:cxn modelId="{D5818BAE-E589-4A80-9A22-E7F0B40CF861}" type="presOf" srcId="{785E290D-8A66-451D-A315-8AB59E3E899B}" destId="{25DB4FF5-1E4C-4091-B9AD-FEA1B3A83CF3}" srcOrd="0" destOrd="0" presId="urn:microsoft.com/office/officeart/2005/8/layout/vList2"/>
    <dgm:cxn modelId="{05260ADB-2134-4C33-9A9B-23887B04E3C4}" type="presOf" srcId="{1A516485-EBEE-4AB2-9B94-938EA615311D}" destId="{DFDDCFF5-F04D-43C7-8608-5FC5D53A3FB1}" srcOrd="0" destOrd="0" presId="urn:microsoft.com/office/officeart/2005/8/layout/vList2"/>
    <dgm:cxn modelId="{6ADA4265-A0B2-4F09-A2AB-161AC2D9BC2D}" type="presParOf" srcId="{DFDDCFF5-F04D-43C7-8608-5FC5D53A3FB1}" destId="{25DB4FF5-1E4C-4091-B9AD-FEA1B3A83CF3}"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A94F25C-F09F-4E7F-9696-76A94D1803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3E218F-95AD-4FC0-A5ED-375DDBAF08F5}">
      <dgm:prSet custT="1"/>
      <dgm:spPr/>
      <dgm:t>
        <a:bodyPr/>
        <a:lstStyle/>
        <a:p>
          <a:r>
            <a:rPr lang="en-US" sz="1600" b="1" i="1" dirty="0"/>
            <a:t>Clostridium </a:t>
          </a:r>
          <a:r>
            <a:rPr lang="en-US" sz="1600" b="1" dirty="0"/>
            <a:t>spp.</a:t>
          </a:r>
        </a:p>
        <a:p>
          <a:r>
            <a:rPr lang="en-US" sz="1600" b="1" dirty="0"/>
            <a:t>Mycobacterium </a:t>
          </a:r>
          <a:r>
            <a:rPr lang="en-US" sz="1600" b="1" dirty="0" err="1"/>
            <a:t>spp</a:t>
          </a:r>
          <a:endParaRPr lang="en-US" sz="1600" dirty="0"/>
        </a:p>
      </dgm:t>
    </dgm:pt>
    <dgm:pt modelId="{A89E36F0-1D24-4179-885C-F8C446CD8B0E}" type="parTrans" cxnId="{59579C57-BEAE-4677-8924-1CD49FBFB3F8}">
      <dgm:prSet/>
      <dgm:spPr/>
      <dgm:t>
        <a:bodyPr/>
        <a:lstStyle/>
        <a:p>
          <a:endParaRPr lang="en-US"/>
        </a:p>
      </dgm:t>
    </dgm:pt>
    <dgm:pt modelId="{BED09073-441E-4551-80F5-3EC24C6E3F6A}" type="sibTrans" cxnId="{59579C57-BEAE-4677-8924-1CD49FBFB3F8}">
      <dgm:prSet/>
      <dgm:spPr/>
      <dgm:t>
        <a:bodyPr/>
        <a:lstStyle/>
        <a:p>
          <a:endParaRPr lang="en-US"/>
        </a:p>
      </dgm:t>
    </dgm:pt>
    <dgm:pt modelId="{32DF9642-476F-45EC-A740-8F7BF46AA758}" type="pres">
      <dgm:prSet presAssocID="{DA94F25C-F09F-4E7F-9696-76A94D18032B}" presName="linear" presStyleCnt="0">
        <dgm:presLayoutVars>
          <dgm:animLvl val="lvl"/>
          <dgm:resizeHandles val="exact"/>
        </dgm:presLayoutVars>
      </dgm:prSet>
      <dgm:spPr/>
    </dgm:pt>
    <dgm:pt modelId="{06D8814F-1F94-4A4A-BF3C-561A88964DCF}" type="pres">
      <dgm:prSet presAssocID="{AC3E218F-95AD-4FC0-A5ED-375DDBAF08F5}" presName="parentText" presStyleLbl="node1" presStyleIdx="0" presStyleCnt="1">
        <dgm:presLayoutVars>
          <dgm:chMax val="0"/>
          <dgm:bulletEnabled val="1"/>
        </dgm:presLayoutVars>
      </dgm:prSet>
      <dgm:spPr/>
    </dgm:pt>
  </dgm:ptLst>
  <dgm:cxnLst>
    <dgm:cxn modelId="{59579C57-BEAE-4677-8924-1CD49FBFB3F8}" srcId="{DA94F25C-F09F-4E7F-9696-76A94D18032B}" destId="{AC3E218F-95AD-4FC0-A5ED-375DDBAF08F5}" srcOrd="0" destOrd="0" parTransId="{A89E36F0-1D24-4179-885C-F8C446CD8B0E}" sibTransId="{BED09073-441E-4551-80F5-3EC24C6E3F6A}"/>
    <dgm:cxn modelId="{C55F369D-4B47-462B-B318-55A5ABBE0E00}" type="presOf" srcId="{AC3E218F-95AD-4FC0-A5ED-375DDBAF08F5}" destId="{06D8814F-1F94-4A4A-BF3C-561A88964DCF}" srcOrd="0" destOrd="0" presId="urn:microsoft.com/office/officeart/2005/8/layout/vList2"/>
    <dgm:cxn modelId="{F54EE7D0-767E-42E1-90C1-309CEF45DFB4}" type="presOf" srcId="{DA94F25C-F09F-4E7F-9696-76A94D18032B}" destId="{32DF9642-476F-45EC-A740-8F7BF46AA758}" srcOrd="0" destOrd="0" presId="urn:microsoft.com/office/officeart/2005/8/layout/vList2"/>
    <dgm:cxn modelId="{06057195-BAF4-4CC8-860B-284DA2AAD7F7}" type="presParOf" srcId="{32DF9642-476F-45EC-A740-8F7BF46AA758}" destId="{06D8814F-1F94-4A4A-BF3C-561A88964DCF}"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DC9D9DC-B5A1-43AA-B72F-8D0961FEBB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F66B69-1192-4795-A552-A0A2D776C183}">
      <dgm:prSet/>
      <dgm:spPr/>
      <dgm:t>
        <a:bodyPr/>
        <a:lstStyle/>
        <a:p>
          <a:r>
            <a:rPr lang="en-US" b="1" i="1"/>
            <a:t>Bacillus cereus</a:t>
          </a:r>
          <a:endParaRPr lang="en-US"/>
        </a:p>
      </dgm:t>
    </dgm:pt>
    <dgm:pt modelId="{C518E948-E050-4421-BDC1-566C746A2158}" type="parTrans" cxnId="{CBE5B10E-66FE-4504-A6A4-C3039601B48B}">
      <dgm:prSet/>
      <dgm:spPr/>
      <dgm:t>
        <a:bodyPr/>
        <a:lstStyle/>
        <a:p>
          <a:endParaRPr lang="en-US"/>
        </a:p>
      </dgm:t>
    </dgm:pt>
    <dgm:pt modelId="{D2D4D31F-2440-4D84-980A-5C5A2933CE34}" type="sibTrans" cxnId="{CBE5B10E-66FE-4504-A6A4-C3039601B48B}">
      <dgm:prSet/>
      <dgm:spPr/>
      <dgm:t>
        <a:bodyPr/>
        <a:lstStyle/>
        <a:p>
          <a:endParaRPr lang="en-US"/>
        </a:p>
      </dgm:t>
    </dgm:pt>
    <dgm:pt modelId="{6AA54079-A9FF-4C90-9939-C8A98EC9D7E1}" type="pres">
      <dgm:prSet presAssocID="{9DC9D9DC-B5A1-43AA-B72F-8D0961FEBB37}" presName="linear" presStyleCnt="0">
        <dgm:presLayoutVars>
          <dgm:animLvl val="lvl"/>
          <dgm:resizeHandles val="exact"/>
        </dgm:presLayoutVars>
      </dgm:prSet>
      <dgm:spPr/>
    </dgm:pt>
    <dgm:pt modelId="{EE2281CF-D063-479F-8F25-4C19EA19DF56}" type="pres">
      <dgm:prSet presAssocID="{77F66B69-1192-4795-A552-A0A2D776C183}" presName="parentText" presStyleLbl="node1" presStyleIdx="0" presStyleCnt="1">
        <dgm:presLayoutVars>
          <dgm:chMax val="0"/>
          <dgm:bulletEnabled val="1"/>
        </dgm:presLayoutVars>
      </dgm:prSet>
      <dgm:spPr/>
    </dgm:pt>
  </dgm:ptLst>
  <dgm:cxnLst>
    <dgm:cxn modelId="{4873830E-F031-4C00-8807-1C4EF71A2AA0}" type="presOf" srcId="{9DC9D9DC-B5A1-43AA-B72F-8D0961FEBB37}" destId="{6AA54079-A9FF-4C90-9939-C8A98EC9D7E1}" srcOrd="0" destOrd="0" presId="urn:microsoft.com/office/officeart/2005/8/layout/vList2"/>
    <dgm:cxn modelId="{CBE5B10E-66FE-4504-A6A4-C3039601B48B}" srcId="{9DC9D9DC-B5A1-43AA-B72F-8D0961FEBB37}" destId="{77F66B69-1192-4795-A552-A0A2D776C183}" srcOrd="0" destOrd="0" parTransId="{C518E948-E050-4421-BDC1-566C746A2158}" sibTransId="{D2D4D31F-2440-4D84-980A-5C5A2933CE34}"/>
    <dgm:cxn modelId="{83B856EC-FE81-498F-A23A-4DD5F527DE92}" type="presOf" srcId="{77F66B69-1192-4795-A552-A0A2D776C183}" destId="{EE2281CF-D063-479F-8F25-4C19EA19DF56}" srcOrd="0" destOrd="0" presId="urn:microsoft.com/office/officeart/2005/8/layout/vList2"/>
    <dgm:cxn modelId="{4D320CD0-52CA-47C4-A733-FB044242A04E}" type="presParOf" srcId="{6AA54079-A9FF-4C90-9939-C8A98EC9D7E1}" destId="{EE2281CF-D063-479F-8F25-4C19EA19DF56}"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A6D7C43-C0BA-4C5D-9DB3-39FAA3A46D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BC3016-0A68-4B64-9307-BD94ACE48D5B}">
      <dgm:prSet/>
      <dgm:spPr/>
      <dgm:t>
        <a:bodyPr/>
        <a:lstStyle/>
        <a:p>
          <a:r>
            <a:rPr lang="en-US" b="1"/>
            <a:t>Βακτήρια</a:t>
          </a:r>
          <a:endParaRPr lang="en-US"/>
        </a:p>
      </dgm:t>
    </dgm:pt>
    <dgm:pt modelId="{3CCCA68B-11F8-4FFF-A022-AD4A8C785560}" type="parTrans" cxnId="{F66D9F0D-6048-428B-B197-E91D31CB1992}">
      <dgm:prSet/>
      <dgm:spPr/>
      <dgm:t>
        <a:bodyPr/>
        <a:lstStyle/>
        <a:p>
          <a:endParaRPr lang="en-US"/>
        </a:p>
      </dgm:t>
    </dgm:pt>
    <dgm:pt modelId="{777666E9-AA2F-4553-A95C-3688D5129A27}" type="sibTrans" cxnId="{F66D9F0D-6048-428B-B197-E91D31CB1992}">
      <dgm:prSet/>
      <dgm:spPr/>
      <dgm:t>
        <a:bodyPr/>
        <a:lstStyle/>
        <a:p>
          <a:endParaRPr lang="en-US"/>
        </a:p>
      </dgm:t>
    </dgm:pt>
    <dgm:pt modelId="{8E934B8C-7D58-47AE-B8BC-20F2A199C20F}" type="pres">
      <dgm:prSet presAssocID="{0A6D7C43-C0BA-4C5D-9DB3-39FAA3A46D36}" presName="linear" presStyleCnt="0">
        <dgm:presLayoutVars>
          <dgm:animLvl val="lvl"/>
          <dgm:resizeHandles val="exact"/>
        </dgm:presLayoutVars>
      </dgm:prSet>
      <dgm:spPr/>
    </dgm:pt>
    <dgm:pt modelId="{5CB93B5C-201C-47D1-A708-27DE2B010C37}" type="pres">
      <dgm:prSet presAssocID="{21BC3016-0A68-4B64-9307-BD94ACE48D5B}" presName="parentText" presStyleLbl="node1" presStyleIdx="0" presStyleCnt="1">
        <dgm:presLayoutVars>
          <dgm:chMax val="0"/>
          <dgm:bulletEnabled val="1"/>
        </dgm:presLayoutVars>
      </dgm:prSet>
      <dgm:spPr/>
    </dgm:pt>
  </dgm:ptLst>
  <dgm:cxnLst>
    <dgm:cxn modelId="{F66D9F0D-6048-428B-B197-E91D31CB1992}" srcId="{0A6D7C43-C0BA-4C5D-9DB3-39FAA3A46D36}" destId="{21BC3016-0A68-4B64-9307-BD94ACE48D5B}" srcOrd="0" destOrd="0" parTransId="{3CCCA68B-11F8-4FFF-A022-AD4A8C785560}" sibTransId="{777666E9-AA2F-4553-A95C-3688D5129A27}"/>
    <dgm:cxn modelId="{D219059E-BB4F-4106-9DDF-2CE8EF745A6A}" type="presOf" srcId="{0A6D7C43-C0BA-4C5D-9DB3-39FAA3A46D36}" destId="{8E934B8C-7D58-47AE-B8BC-20F2A199C20F}" srcOrd="0" destOrd="0" presId="urn:microsoft.com/office/officeart/2005/8/layout/vList2"/>
    <dgm:cxn modelId="{288232EE-1CA6-4421-BE0D-A1AF113FBBA1}" type="presOf" srcId="{21BC3016-0A68-4B64-9307-BD94ACE48D5B}" destId="{5CB93B5C-201C-47D1-A708-27DE2B010C37}" srcOrd="0" destOrd="0" presId="urn:microsoft.com/office/officeart/2005/8/layout/vList2"/>
    <dgm:cxn modelId="{915D7C5B-C18B-4EF8-835B-79C3D06BB14D}" type="presParOf" srcId="{8E934B8C-7D58-47AE-B8BC-20F2A199C20F}" destId="{5CB93B5C-201C-47D1-A708-27DE2B010C37}"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D870929-3FB9-4220-B953-90EE1723FAD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92A444D-4506-4ABF-BA89-293ED0E28602}">
      <dgm:prSet/>
      <dgm:spPr/>
      <dgm:t>
        <a:bodyPr/>
        <a:lstStyle/>
        <a:p>
          <a:r>
            <a:rPr lang="en-US" b="0" i="0"/>
            <a:t>Κυριότερα Αίτια Τροφιμογενών Λοιμώξεων</a:t>
          </a:r>
          <a:endParaRPr lang="en-US"/>
        </a:p>
      </dgm:t>
    </dgm:pt>
    <dgm:pt modelId="{B9606096-B782-4898-BDAE-ED3C2C4702CA}" type="parTrans" cxnId="{D2DB071A-DC4E-4B3B-9CDA-3AA6CA6ABE99}">
      <dgm:prSet/>
      <dgm:spPr/>
      <dgm:t>
        <a:bodyPr/>
        <a:lstStyle/>
        <a:p>
          <a:endParaRPr lang="en-US"/>
        </a:p>
      </dgm:t>
    </dgm:pt>
    <dgm:pt modelId="{46E17054-2ED8-46BD-A21F-57DF94924991}" type="sibTrans" cxnId="{D2DB071A-DC4E-4B3B-9CDA-3AA6CA6ABE99}">
      <dgm:prSet/>
      <dgm:spPr/>
      <dgm:t>
        <a:bodyPr/>
        <a:lstStyle/>
        <a:p>
          <a:endParaRPr lang="en-US"/>
        </a:p>
      </dgm:t>
    </dgm:pt>
    <dgm:pt modelId="{7B72C9EE-E4CB-4805-88AB-7E69E74B6698}" type="pres">
      <dgm:prSet presAssocID="{4D870929-3FB9-4220-B953-90EE1723FADA}" presName="Name0" presStyleCnt="0">
        <dgm:presLayoutVars>
          <dgm:dir/>
          <dgm:animLvl val="lvl"/>
          <dgm:resizeHandles val="exact"/>
        </dgm:presLayoutVars>
      </dgm:prSet>
      <dgm:spPr/>
    </dgm:pt>
    <dgm:pt modelId="{D22C1001-57EB-4C94-9E6C-3D0C32F46EC5}" type="pres">
      <dgm:prSet presAssocID="{B92A444D-4506-4ABF-BA89-293ED0E28602}" presName="linNode" presStyleCnt="0"/>
      <dgm:spPr/>
    </dgm:pt>
    <dgm:pt modelId="{EDC48A4B-66A6-444A-A71D-840B75AF8FCA}" type="pres">
      <dgm:prSet presAssocID="{B92A444D-4506-4ABF-BA89-293ED0E28602}" presName="parentText" presStyleLbl="node1" presStyleIdx="0" presStyleCnt="1">
        <dgm:presLayoutVars>
          <dgm:chMax val="1"/>
          <dgm:bulletEnabled val="1"/>
        </dgm:presLayoutVars>
      </dgm:prSet>
      <dgm:spPr/>
    </dgm:pt>
  </dgm:ptLst>
  <dgm:cxnLst>
    <dgm:cxn modelId="{D2DB071A-DC4E-4B3B-9CDA-3AA6CA6ABE99}" srcId="{4D870929-3FB9-4220-B953-90EE1723FADA}" destId="{B92A444D-4506-4ABF-BA89-293ED0E28602}" srcOrd="0" destOrd="0" parTransId="{B9606096-B782-4898-BDAE-ED3C2C4702CA}" sibTransId="{46E17054-2ED8-46BD-A21F-57DF94924991}"/>
    <dgm:cxn modelId="{5AB5D33A-B68A-4318-8ECF-F3C0B0E89BB7}" type="presOf" srcId="{B92A444D-4506-4ABF-BA89-293ED0E28602}" destId="{EDC48A4B-66A6-444A-A71D-840B75AF8FCA}" srcOrd="0" destOrd="0" presId="urn:microsoft.com/office/officeart/2005/8/layout/vList5"/>
    <dgm:cxn modelId="{2E3D6B54-3200-42CC-9B30-45C590977D08}" type="presOf" srcId="{4D870929-3FB9-4220-B953-90EE1723FADA}" destId="{7B72C9EE-E4CB-4805-88AB-7E69E74B6698}" srcOrd="0" destOrd="0" presId="urn:microsoft.com/office/officeart/2005/8/layout/vList5"/>
    <dgm:cxn modelId="{06AAD74C-5C03-47E2-8478-B71DBE8815D6}" type="presParOf" srcId="{7B72C9EE-E4CB-4805-88AB-7E69E74B6698}" destId="{D22C1001-57EB-4C94-9E6C-3D0C32F46EC5}" srcOrd="0" destOrd="0" presId="urn:microsoft.com/office/officeart/2005/8/layout/vList5"/>
    <dgm:cxn modelId="{77BB890E-E5FF-40B5-9CF3-E4AA30BE43C7}" type="presParOf" srcId="{D22C1001-57EB-4C94-9E6C-3D0C32F46EC5}" destId="{EDC48A4B-66A6-444A-A71D-840B75AF8FC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DE62E80-60FC-4867-BC4D-001E53168B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DCE1E0-8995-4EC5-AFA5-1DCAC0CC1E5B}">
      <dgm:prSet/>
      <dgm:spPr/>
      <dgm:t>
        <a:bodyPr/>
        <a:lstStyle/>
        <a:p>
          <a:r>
            <a:rPr lang="en-US" b="1" i="1" dirty="0" err="1"/>
            <a:t>Ηepatitis</a:t>
          </a:r>
          <a:r>
            <a:rPr lang="en-US" b="1" i="1" dirty="0"/>
            <a:t> A</a:t>
          </a:r>
          <a:endParaRPr lang="en-US" dirty="0"/>
        </a:p>
      </dgm:t>
    </dgm:pt>
    <dgm:pt modelId="{91028AD7-8B48-4C01-9653-0482565541B6}" type="parTrans" cxnId="{A3984FAA-BF5B-4885-8174-E70FC9C6C3FD}">
      <dgm:prSet/>
      <dgm:spPr/>
      <dgm:t>
        <a:bodyPr/>
        <a:lstStyle/>
        <a:p>
          <a:endParaRPr lang="en-US"/>
        </a:p>
      </dgm:t>
    </dgm:pt>
    <dgm:pt modelId="{704681C7-5570-40EA-BD04-9D30816C5564}" type="sibTrans" cxnId="{A3984FAA-BF5B-4885-8174-E70FC9C6C3FD}">
      <dgm:prSet/>
      <dgm:spPr/>
      <dgm:t>
        <a:bodyPr/>
        <a:lstStyle/>
        <a:p>
          <a:endParaRPr lang="en-US"/>
        </a:p>
      </dgm:t>
    </dgm:pt>
    <dgm:pt modelId="{C91E1E9D-2FA8-4B7C-8800-09A5B2B9B37E}" type="pres">
      <dgm:prSet presAssocID="{2DE62E80-60FC-4867-BC4D-001E53168BDE}" presName="linear" presStyleCnt="0">
        <dgm:presLayoutVars>
          <dgm:animLvl val="lvl"/>
          <dgm:resizeHandles val="exact"/>
        </dgm:presLayoutVars>
      </dgm:prSet>
      <dgm:spPr/>
    </dgm:pt>
    <dgm:pt modelId="{66F198E4-BAED-4CD8-AD98-66C49032D868}" type="pres">
      <dgm:prSet presAssocID="{7ADCE1E0-8995-4EC5-AFA5-1DCAC0CC1E5B}" presName="parentText" presStyleLbl="node1" presStyleIdx="0" presStyleCnt="1">
        <dgm:presLayoutVars>
          <dgm:chMax val="0"/>
          <dgm:bulletEnabled val="1"/>
        </dgm:presLayoutVars>
      </dgm:prSet>
      <dgm:spPr/>
    </dgm:pt>
  </dgm:ptLst>
  <dgm:cxnLst>
    <dgm:cxn modelId="{C900E200-EC55-494E-BBD5-448FE6562C64}" type="presOf" srcId="{2DE62E80-60FC-4867-BC4D-001E53168BDE}" destId="{C91E1E9D-2FA8-4B7C-8800-09A5B2B9B37E}" srcOrd="0" destOrd="0" presId="urn:microsoft.com/office/officeart/2005/8/layout/vList2"/>
    <dgm:cxn modelId="{A3984FAA-BF5B-4885-8174-E70FC9C6C3FD}" srcId="{2DE62E80-60FC-4867-BC4D-001E53168BDE}" destId="{7ADCE1E0-8995-4EC5-AFA5-1DCAC0CC1E5B}" srcOrd="0" destOrd="0" parTransId="{91028AD7-8B48-4C01-9653-0482565541B6}" sibTransId="{704681C7-5570-40EA-BD04-9D30816C5564}"/>
    <dgm:cxn modelId="{B15A21B3-A00C-45FF-A57B-4A63E3B6F4E3}" type="presOf" srcId="{7ADCE1E0-8995-4EC5-AFA5-1DCAC0CC1E5B}" destId="{66F198E4-BAED-4CD8-AD98-66C49032D868}" srcOrd="0" destOrd="0" presId="urn:microsoft.com/office/officeart/2005/8/layout/vList2"/>
    <dgm:cxn modelId="{6200C942-94FA-4BBA-9C9F-4D51A43DEA37}" type="presParOf" srcId="{C91E1E9D-2FA8-4B7C-8800-09A5B2B9B37E}" destId="{66F198E4-BAED-4CD8-AD98-66C49032D86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BADA233-6DE3-44BD-8073-495CA3E6DA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E8CC3-50F0-436E-A47F-8B930D319122}">
      <dgm:prSet/>
      <dgm:spPr/>
      <dgm:t>
        <a:bodyPr/>
        <a:lstStyle/>
        <a:p>
          <a:r>
            <a:rPr lang="en-US" b="1" i="1"/>
            <a:t>Rota</a:t>
          </a:r>
          <a:endParaRPr lang="en-US"/>
        </a:p>
      </dgm:t>
    </dgm:pt>
    <dgm:pt modelId="{6CAA101D-7605-44F1-9F96-5AB3D33D85CD}" type="parTrans" cxnId="{A8208A07-7505-4367-8AA7-A043E3E7F653}">
      <dgm:prSet/>
      <dgm:spPr/>
      <dgm:t>
        <a:bodyPr/>
        <a:lstStyle/>
        <a:p>
          <a:endParaRPr lang="en-US"/>
        </a:p>
      </dgm:t>
    </dgm:pt>
    <dgm:pt modelId="{8DD25368-A957-40CA-8F0C-CFD7A2AB3ABF}" type="sibTrans" cxnId="{A8208A07-7505-4367-8AA7-A043E3E7F653}">
      <dgm:prSet/>
      <dgm:spPr/>
      <dgm:t>
        <a:bodyPr/>
        <a:lstStyle/>
        <a:p>
          <a:endParaRPr lang="en-US"/>
        </a:p>
      </dgm:t>
    </dgm:pt>
    <dgm:pt modelId="{14FD34F4-911B-4E5E-AB4F-8D0C67B5B09A}" type="pres">
      <dgm:prSet presAssocID="{4BADA233-6DE3-44BD-8073-495CA3E6DA8F}" presName="linear" presStyleCnt="0">
        <dgm:presLayoutVars>
          <dgm:animLvl val="lvl"/>
          <dgm:resizeHandles val="exact"/>
        </dgm:presLayoutVars>
      </dgm:prSet>
      <dgm:spPr/>
    </dgm:pt>
    <dgm:pt modelId="{4D6B28B3-1798-438A-99A0-7600D780D745}" type="pres">
      <dgm:prSet presAssocID="{55CE8CC3-50F0-436E-A47F-8B930D319122}" presName="parentText" presStyleLbl="node1" presStyleIdx="0" presStyleCnt="1">
        <dgm:presLayoutVars>
          <dgm:chMax val="0"/>
          <dgm:bulletEnabled val="1"/>
        </dgm:presLayoutVars>
      </dgm:prSet>
      <dgm:spPr/>
    </dgm:pt>
  </dgm:ptLst>
  <dgm:cxnLst>
    <dgm:cxn modelId="{A8208A07-7505-4367-8AA7-A043E3E7F653}" srcId="{4BADA233-6DE3-44BD-8073-495CA3E6DA8F}" destId="{55CE8CC3-50F0-436E-A47F-8B930D319122}" srcOrd="0" destOrd="0" parTransId="{6CAA101D-7605-44F1-9F96-5AB3D33D85CD}" sibTransId="{8DD25368-A957-40CA-8F0C-CFD7A2AB3ABF}"/>
    <dgm:cxn modelId="{EC467127-30D1-4B1B-B223-75B2887E4358}" type="presOf" srcId="{4BADA233-6DE3-44BD-8073-495CA3E6DA8F}" destId="{14FD34F4-911B-4E5E-AB4F-8D0C67B5B09A}" srcOrd="0" destOrd="0" presId="urn:microsoft.com/office/officeart/2005/8/layout/vList2"/>
    <dgm:cxn modelId="{A03134BC-E5FC-4674-AF36-B5647E89999C}" type="presOf" srcId="{55CE8CC3-50F0-436E-A47F-8B930D319122}" destId="{4D6B28B3-1798-438A-99A0-7600D780D745}" srcOrd="0" destOrd="0" presId="urn:microsoft.com/office/officeart/2005/8/layout/vList2"/>
    <dgm:cxn modelId="{77AC0FAB-7BE5-448C-8242-ABCE4FF62176}" type="presParOf" srcId="{14FD34F4-911B-4E5E-AB4F-8D0C67B5B09A}" destId="{4D6B28B3-1798-438A-99A0-7600D780D74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54F5A4A-5B71-46E0-98E8-245D72CD4B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91A440-F303-4DA0-982A-77A64FFC3124}">
      <dgm:prSet/>
      <dgm:spPr/>
      <dgm:t>
        <a:bodyPr/>
        <a:lstStyle/>
        <a:p>
          <a:r>
            <a:rPr lang="en-US" b="1" i="1"/>
            <a:t>Norwalk</a:t>
          </a:r>
          <a:endParaRPr lang="en-US"/>
        </a:p>
      </dgm:t>
    </dgm:pt>
    <dgm:pt modelId="{17050672-B250-4A15-9F9A-2621FAC409B0}" type="parTrans" cxnId="{13078CDE-BEA1-4126-B039-85A243FCA3F2}">
      <dgm:prSet/>
      <dgm:spPr/>
      <dgm:t>
        <a:bodyPr/>
        <a:lstStyle/>
        <a:p>
          <a:endParaRPr lang="en-US"/>
        </a:p>
      </dgm:t>
    </dgm:pt>
    <dgm:pt modelId="{09157CEB-3748-4E9D-8D64-5CCB26F33B37}" type="sibTrans" cxnId="{13078CDE-BEA1-4126-B039-85A243FCA3F2}">
      <dgm:prSet/>
      <dgm:spPr/>
      <dgm:t>
        <a:bodyPr/>
        <a:lstStyle/>
        <a:p>
          <a:endParaRPr lang="en-US"/>
        </a:p>
      </dgm:t>
    </dgm:pt>
    <dgm:pt modelId="{DCFF38C3-C619-4D63-A2FC-0F82DADB02B3}" type="pres">
      <dgm:prSet presAssocID="{B54F5A4A-5B71-46E0-98E8-245D72CD4BA5}" presName="linear" presStyleCnt="0">
        <dgm:presLayoutVars>
          <dgm:animLvl val="lvl"/>
          <dgm:resizeHandles val="exact"/>
        </dgm:presLayoutVars>
      </dgm:prSet>
      <dgm:spPr/>
    </dgm:pt>
    <dgm:pt modelId="{DEAC6952-ED8C-4FA9-A73E-034AFF23F75C}" type="pres">
      <dgm:prSet presAssocID="{3391A440-F303-4DA0-982A-77A64FFC3124}" presName="parentText" presStyleLbl="node1" presStyleIdx="0" presStyleCnt="1">
        <dgm:presLayoutVars>
          <dgm:chMax val="0"/>
          <dgm:bulletEnabled val="1"/>
        </dgm:presLayoutVars>
      </dgm:prSet>
      <dgm:spPr/>
    </dgm:pt>
  </dgm:ptLst>
  <dgm:cxnLst>
    <dgm:cxn modelId="{03C48168-9CA2-4669-BC4C-EC8279AD427C}" type="presOf" srcId="{3391A440-F303-4DA0-982A-77A64FFC3124}" destId="{DEAC6952-ED8C-4FA9-A73E-034AFF23F75C}" srcOrd="0" destOrd="0" presId="urn:microsoft.com/office/officeart/2005/8/layout/vList2"/>
    <dgm:cxn modelId="{698A4B4C-5A80-4A83-AF3B-FD3F80B24BF0}" type="presOf" srcId="{B54F5A4A-5B71-46E0-98E8-245D72CD4BA5}" destId="{DCFF38C3-C619-4D63-A2FC-0F82DADB02B3}" srcOrd="0" destOrd="0" presId="urn:microsoft.com/office/officeart/2005/8/layout/vList2"/>
    <dgm:cxn modelId="{13078CDE-BEA1-4126-B039-85A243FCA3F2}" srcId="{B54F5A4A-5B71-46E0-98E8-245D72CD4BA5}" destId="{3391A440-F303-4DA0-982A-77A64FFC3124}" srcOrd="0" destOrd="0" parTransId="{17050672-B250-4A15-9F9A-2621FAC409B0}" sibTransId="{09157CEB-3748-4E9D-8D64-5CCB26F33B37}"/>
    <dgm:cxn modelId="{1FEE7F32-A59E-4D93-95A3-5E65361E774A}" type="presParOf" srcId="{DCFF38C3-C619-4D63-A2FC-0F82DADB02B3}" destId="{DEAC6952-ED8C-4FA9-A73E-034AFF23F75C}"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2D12F04-C1A4-4923-910A-727315810D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5B87DF-E2B2-4D78-A397-F3EC56A83D55}">
      <dgm:prSet/>
      <dgm:spPr/>
      <dgm:t>
        <a:bodyPr/>
        <a:lstStyle/>
        <a:p>
          <a:r>
            <a:rPr lang="en-US" b="1" i="1"/>
            <a:t>Coxsackie</a:t>
          </a:r>
          <a:endParaRPr lang="en-US"/>
        </a:p>
      </dgm:t>
    </dgm:pt>
    <dgm:pt modelId="{40B9832B-3543-4A78-8D2B-44C4669C8463}" type="parTrans" cxnId="{813212C9-61A9-465F-B637-2BEC1B42B446}">
      <dgm:prSet/>
      <dgm:spPr/>
      <dgm:t>
        <a:bodyPr/>
        <a:lstStyle/>
        <a:p>
          <a:endParaRPr lang="en-US"/>
        </a:p>
      </dgm:t>
    </dgm:pt>
    <dgm:pt modelId="{C3DA2F56-9078-45F3-B06B-89E78AEBF2CE}" type="sibTrans" cxnId="{813212C9-61A9-465F-B637-2BEC1B42B446}">
      <dgm:prSet/>
      <dgm:spPr/>
      <dgm:t>
        <a:bodyPr/>
        <a:lstStyle/>
        <a:p>
          <a:endParaRPr lang="en-US"/>
        </a:p>
      </dgm:t>
    </dgm:pt>
    <dgm:pt modelId="{38EC657E-5A70-4915-A445-A244EF0E98F6}" type="pres">
      <dgm:prSet presAssocID="{22D12F04-C1A4-4923-910A-727315810D53}" presName="linear" presStyleCnt="0">
        <dgm:presLayoutVars>
          <dgm:animLvl val="lvl"/>
          <dgm:resizeHandles val="exact"/>
        </dgm:presLayoutVars>
      </dgm:prSet>
      <dgm:spPr/>
    </dgm:pt>
    <dgm:pt modelId="{67D59745-0B87-4F3D-9A47-3B51FCEED791}" type="pres">
      <dgm:prSet presAssocID="{005B87DF-E2B2-4D78-A397-F3EC56A83D55}" presName="parentText" presStyleLbl="node1" presStyleIdx="0" presStyleCnt="1">
        <dgm:presLayoutVars>
          <dgm:chMax val="0"/>
          <dgm:bulletEnabled val="1"/>
        </dgm:presLayoutVars>
      </dgm:prSet>
      <dgm:spPr/>
    </dgm:pt>
  </dgm:ptLst>
  <dgm:cxnLst>
    <dgm:cxn modelId="{04B4AD00-209F-40D0-A58B-4223C5CD78A9}" type="presOf" srcId="{005B87DF-E2B2-4D78-A397-F3EC56A83D55}" destId="{67D59745-0B87-4F3D-9A47-3B51FCEED791}" srcOrd="0" destOrd="0" presId="urn:microsoft.com/office/officeart/2005/8/layout/vList2"/>
    <dgm:cxn modelId="{C3EAA25E-BEA6-43D5-9C92-7CF43B75BC86}" type="presOf" srcId="{22D12F04-C1A4-4923-910A-727315810D53}" destId="{38EC657E-5A70-4915-A445-A244EF0E98F6}" srcOrd="0" destOrd="0" presId="urn:microsoft.com/office/officeart/2005/8/layout/vList2"/>
    <dgm:cxn modelId="{813212C9-61A9-465F-B637-2BEC1B42B446}" srcId="{22D12F04-C1A4-4923-910A-727315810D53}" destId="{005B87DF-E2B2-4D78-A397-F3EC56A83D55}" srcOrd="0" destOrd="0" parTransId="{40B9832B-3543-4A78-8D2B-44C4669C8463}" sibTransId="{C3DA2F56-9078-45F3-B06B-89E78AEBF2CE}"/>
    <dgm:cxn modelId="{5A6C1B03-8ECC-468F-9842-CC776D4C9217}" type="presParOf" srcId="{38EC657E-5A70-4915-A445-A244EF0E98F6}" destId="{67D59745-0B87-4F3D-9A47-3B51FCEED791}"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7F5072F-BC65-49E2-842E-C04EB65C50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5ED9E9-6298-4FDA-BAC7-C0B60F0662ED}">
      <dgm:prSet/>
      <dgm:spPr/>
      <dgm:t>
        <a:bodyPr/>
        <a:lstStyle/>
        <a:p>
          <a:r>
            <a:rPr lang="en-US" b="1" i="1"/>
            <a:t>Astro</a:t>
          </a:r>
          <a:endParaRPr lang="en-US"/>
        </a:p>
      </dgm:t>
    </dgm:pt>
    <dgm:pt modelId="{21379B14-3E13-4B3D-A53A-2F0957F65DCB}" type="parTrans" cxnId="{F76F709C-4E3A-48E6-AFEA-8EB2A1367C3E}">
      <dgm:prSet/>
      <dgm:spPr/>
      <dgm:t>
        <a:bodyPr/>
        <a:lstStyle/>
        <a:p>
          <a:endParaRPr lang="en-US"/>
        </a:p>
      </dgm:t>
    </dgm:pt>
    <dgm:pt modelId="{F3696F58-DC41-4D3F-A363-6FC803906DD2}" type="sibTrans" cxnId="{F76F709C-4E3A-48E6-AFEA-8EB2A1367C3E}">
      <dgm:prSet/>
      <dgm:spPr/>
      <dgm:t>
        <a:bodyPr/>
        <a:lstStyle/>
        <a:p>
          <a:endParaRPr lang="en-US"/>
        </a:p>
      </dgm:t>
    </dgm:pt>
    <dgm:pt modelId="{8EB31BED-73B4-4518-A034-FBABAE677DB6}" type="pres">
      <dgm:prSet presAssocID="{97F5072F-BC65-49E2-842E-C04EB65C504E}" presName="linear" presStyleCnt="0">
        <dgm:presLayoutVars>
          <dgm:animLvl val="lvl"/>
          <dgm:resizeHandles val="exact"/>
        </dgm:presLayoutVars>
      </dgm:prSet>
      <dgm:spPr/>
    </dgm:pt>
    <dgm:pt modelId="{60441823-7478-4C19-8536-58A7C01BC05E}" type="pres">
      <dgm:prSet presAssocID="{995ED9E9-6298-4FDA-BAC7-C0B60F0662ED}" presName="parentText" presStyleLbl="node1" presStyleIdx="0" presStyleCnt="1">
        <dgm:presLayoutVars>
          <dgm:chMax val="0"/>
          <dgm:bulletEnabled val="1"/>
        </dgm:presLayoutVars>
      </dgm:prSet>
      <dgm:spPr/>
    </dgm:pt>
  </dgm:ptLst>
  <dgm:cxnLst>
    <dgm:cxn modelId="{89F7590A-E7AC-4424-9466-4C3CF23263C6}" type="presOf" srcId="{97F5072F-BC65-49E2-842E-C04EB65C504E}" destId="{8EB31BED-73B4-4518-A034-FBABAE677DB6}" srcOrd="0" destOrd="0" presId="urn:microsoft.com/office/officeart/2005/8/layout/vList2"/>
    <dgm:cxn modelId="{C644BF65-437F-441E-A579-3822B44B3767}" type="presOf" srcId="{995ED9E9-6298-4FDA-BAC7-C0B60F0662ED}" destId="{60441823-7478-4C19-8536-58A7C01BC05E}" srcOrd="0" destOrd="0" presId="urn:microsoft.com/office/officeart/2005/8/layout/vList2"/>
    <dgm:cxn modelId="{F76F709C-4E3A-48E6-AFEA-8EB2A1367C3E}" srcId="{97F5072F-BC65-49E2-842E-C04EB65C504E}" destId="{995ED9E9-6298-4FDA-BAC7-C0B60F0662ED}" srcOrd="0" destOrd="0" parTransId="{21379B14-3E13-4B3D-A53A-2F0957F65DCB}" sibTransId="{F3696F58-DC41-4D3F-A363-6FC803906DD2}"/>
    <dgm:cxn modelId="{44730937-B411-4544-9B75-30F46959EE72}" type="presParOf" srcId="{8EB31BED-73B4-4518-A034-FBABAE677DB6}" destId="{60441823-7478-4C19-8536-58A7C01BC05E}"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5F9770-4CA3-4F36-A247-398961E40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A7E8C5-7905-48B6-BFC2-EF8494F0A404}">
      <dgm:prSet/>
      <dgm:spPr/>
      <dgm:t>
        <a:bodyPr/>
        <a:lstStyle/>
        <a:p>
          <a:r>
            <a:rPr lang="en-US" dirty="0" err="1"/>
            <a:t>Κάθε</a:t>
          </a:r>
          <a:r>
            <a:rPr lang="en-US" dirty="0"/>
            <a:t> </a:t>
          </a:r>
          <a:r>
            <a:rPr lang="en-US" dirty="0" err="1"/>
            <a:t>νόσος</a:t>
          </a:r>
          <a:r>
            <a:rPr lang="en-US" dirty="0"/>
            <a:t> π</a:t>
          </a:r>
          <a:r>
            <a:rPr lang="en-US" dirty="0" err="1"/>
            <a:t>ου</a:t>
          </a:r>
          <a:r>
            <a:rPr lang="en-US" dirty="0"/>
            <a:t>  π</a:t>
          </a:r>
          <a:r>
            <a:rPr lang="en-US" dirty="0" err="1"/>
            <a:t>ροέρχετ</a:t>
          </a:r>
          <a:r>
            <a:rPr lang="en-US" dirty="0"/>
            <a:t>αι από την  κατανάλωση	ακατάλληλων  ή μολυσμένων τροφίμωνΜε μικροοργανισμούς</a:t>
          </a:r>
        </a:p>
        <a:p>
          <a:r>
            <a:rPr lang="en-US" dirty="0" err="1"/>
            <a:t>Με</a:t>
          </a:r>
          <a:r>
            <a:rPr lang="en-US" dirty="0"/>
            <a:t> τοξικές ουσίες (</a:t>
          </a:r>
          <a:r>
            <a:rPr lang="en-US" dirty="0" err="1"/>
            <a:t>διοξίνες</a:t>
          </a:r>
          <a:r>
            <a:rPr lang="en-US" dirty="0"/>
            <a:t>,  ρα</a:t>
          </a:r>
          <a:r>
            <a:rPr lang="en-US" dirty="0" err="1"/>
            <a:t>διοϊσότο</a:t>
          </a:r>
          <a:r>
            <a:rPr lang="en-US" dirty="0"/>
            <a:t>πα, βαρέα μέταλλα,  φυτοφάρμακα κλπ</a:t>
          </a:r>
        </a:p>
      </dgm:t>
    </dgm:pt>
    <dgm:pt modelId="{6456651C-932C-451C-944C-BD522EF7A9D4}" type="parTrans" cxnId="{64A4F233-2156-49E7-8F9F-A836EC0DE1F4}">
      <dgm:prSet/>
      <dgm:spPr/>
      <dgm:t>
        <a:bodyPr/>
        <a:lstStyle/>
        <a:p>
          <a:endParaRPr lang="en-US"/>
        </a:p>
      </dgm:t>
    </dgm:pt>
    <dgm:pt modelId="{A21750C8-AEBF-41C1-80B8-8E0DE2404527}" type="sibTrans" cxnId="{64A4F233-2156-49E7-8F9F-A836EC0DE1F4}">
      <dgm:prSet/>
      <dgm:spPr/>
      <dgm:t>
        <a:bodyPr/>
        <a:lstStyle/>
        <a:p>
          <a:endParaRPr lang="en-US"/>
        </a:p>
      </dgm:t>
    </dgm:pt>
    <dgm:pt modelId="{6B49EB3C-BA1C-4F59-A3EB-5F916879F7C2}">
      <dgm:prSet/>
      <dgm:spPr/>
      <dgm:t>
        <a:bodyPr/>
        <a:lstStyle/>
        <a:p>
          <a:r>
            <a:rPr lang="en-US" dirty="0"/>
            <a:t>.</a:t>
          </a:r>
        </a:p>
      </dgm:t>
    </dgm:pt>
    <dgm:pt modelId="{2AF46F67-704B-4510-BDE3-372661307F1E}" type="sibTrans" cxnId="{B43A9E2D-2CFA-4F26-868A-14E1D71DE6F0}">
      <dgm:prSet/>
      <dgm:spPr/>
      <dgm:t>
        <a:bodyPr/>
        <a:lstStyle/>
        <a:p>
          <a:endParaRPr lang="en-US"/>
        </a:p>
      </dgm:t>
    </dgm:pt>
    <dgm:pt modelId="{4BFBCCC1-FD73-44D9-9AB7-DBA1E2FDC920}" type="parTrans" cxnId="{B43A9E2D-2CFA-4F26-868A-14E1D71DE6F0}">
      <dgm:prSet/>
      <dgm:spPr/>
      <dgm:t>
        <a:bodyPr/>
        <a:lstStyle/>
        <a:p>
          <a:endParaRPr lang="en-US"/>
        </a:p>
      </dgm:t>
    </dgm:pt>
    <dgm:pt modelId="{1A2DCE50-A5DF-467E-8C25-20F2A66B88AE}" type="pres">
      <dgm:prSet presAssocID="{4B5F9770-4CA3-4F36-A247-398961E409BB}" presName="linear" presStyleCnt="0">
        <dgm:presLayoutVars>
          <dgm:animLvl val="lvl"/>
          <dgm:resizeHandles val="exact"/>
        </dgm:presLayoutVars>
      </dgm:prSet>
      <dgm:spPr/>
    </dgm:pt>
    <dgm:pt modelId="{CB2E5F3A-CD9E-486C-828F-8A18F7F0E779}" type="pres">
      <dgm:prSet presAssocID="{7DA7E8C5-7905-48B6-BFC2-EF8494F0A404}" presName="parentText" presStyleLbl="node1" presStyleIdx="0" presStyleCnt="1" custLinFactY="10001" custLinFactNeighborX="-1058" custLinFactNeighborY="100000">
        <dgm:presLayoutVars>
          <dgm:chMax val="0"/>
          <dgm:bulletEnabled val="1"/>
        </dgm:presLayoutVars>
      </dgm:prSet>
      <dgm:spPr/>
    </dgm:pt>
    <dgm:pt modelId="{106A735B-E1BD-43F0-86A4-190D55B6450B}" type="pres">
      <dgm:prSet presAssocID="{7DA7E8C5-7905-48B6-BFC2-EF8494F0A404}" presName="childText" presStyleLbl="revTx" presStyleIdx="0" presStyleCnt="1">
        <dgm:presLayoutVars>
          <dgm:bulletEnabled val="1"/>
        </dgm:presLayoutVars>
      </dgm:prSet>
      <dgm:spPr>
        <a:prstGeom prst="round1Rect">
          <a:avLst/>
        </a:prstGeom>
      </dgm:spPr>
    </dgm:pt>
  </dgm:ptLst>
  <dgm:cxnLst>
    <dgm:cxn modelId="{21DD8D15-0D8A-4560-AD95-3F91B1F38956}" type="presOf" srcId="{6B49EB3C-BA1C-4F59-A3EB-5F916879F7C2}" destId="{106A735B-E1BD-43F0-86A4-190D55B6450B}" srcOrd="0" destOrd="0" presId="urn:microsoft.com/office/officeart/2005/8/layout/vList2"/>
    <dgm:cxn modelId="{B43A9E2D-2CFA-4F26-868A-14E1D71DE6F0}" srcId="{7DA7E8C5-7905-48B6-BFC2-EF8494F0A404}" destId="{6B49EB3C-BA1C-4F59-A3EB-5F916879F7C2}" srcOrd="0" destOrd="0" parTransId="{4BFBCCC1-FD73-44D9-9AB7-DBA1E2FDC920}" sibTransId="{2AF46F67-704B-4510-BDE3-372661307F1E}"/>
    <dgm:cxn modelId="{64A4F233-2156-49E7-8F9F-A836EC0DE1F4}" srcId="{4B5F9770-4CA3-4F36-A247-398961E409BB}" destId="{7DA7E8C5-7905-48B6-BFC2-EF8494F0A404}" srcOrd="0" destOrd="0" parTransId="{6456651C-932C-451C-944C-BD522EF7A9D4}" sibTransId="{A21750C8-AEBF-41C1-80B8-8E0DE2404527}"/>
    <dgm:cxn modelId="{C1DC6A4C-C40C-4B0D-BAE9-832D19C34236}" type="presOf" srcId="{7DA7E8C5-7905-48B6-BFC2-EF8494F0A404}" destId="{CB2E5F3A-CD9E-486C-828F-8A18F7F0E779}" srcOrd="0" destOrd="0" presId="urn:microsoft.com/office/officeart/2005/8/layout/vList2"/>
    <dgm:cxn modelId="{ABF032ED-4C1D-489C-BC07-AF655F367302}" type="presOf" srcId="{4B5F9770-4CA3-4F36-A247-398961E409BB}" destId="{1A2DCE50-A5DF-467E-8C25-20F2A66B88AE}" srcOrd="0" destOrd="0" presId="urn:microsoft.com/office/officeart/2005/8/layout/vList2"/>
    <dgm:cxn modelId="{C11A6A99-7711-43EB-8D2B-50A0123A00EA}" type="presParOf" srcId="{1A2DCE50-A5DF-467E-8C25-20F2A66B88AE}" destId="{CB2E5F3A-CD9E-486C-828F-8A18F7F0E779}" srcOrd="0" destOrd="0" presId="urn:microsoft.com/office/officeart/2005/8/layout/vList2"/>
    <dgm:cxn modelId="{5BBE8A1B-AE4B-4BFC-BC14-667AAA4E2FDA}" type="presParOf" srcId="{1A2DCE50-A5DF-467E-8C25-20F2A66B88AE}" destId="{106A735B-E1BD-43F0-86A4-190D55B645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33C5523-6B7B-45D3-98D2-A5E590745D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FB0F59-12E8-42C7-868E-213DEC7F3C66}">
      <dgm:prSet/>
      <dgm:spPr/>
      <dgm:t>
        <a:bodyPr/>
        <a:lstStyle/>
        <a:p>
          <a:r>
            <a:rPr lang="en-US" b="1" i="1"/>
            <a:t>Echo</a:t>
          </a:r>
          <a:endParaRPr lang="en-US"/>
        </a:p>
      </dgm:t>
    </dgm:pt>
    <dgm:pt modelId="{20E8039E-93F2-4128-9CED-3EAB2416B081}" type="parTrans" cxnId="{43FBFB0B-F1BA-471F-B902-D97D6DFB647D}">
      <dgm:prSet/>
      <dgm:spPr/>
      <dgm:t>
        <a:bodyPr/>
        <a:lstStyle/>
        <a:p>
          <a:endParaRPr lang="en-US"/>
        </a:p>
      </dgm:t>
    </dgm:pt>
    <dgm:pt modelId="{25C18D6D-D52F-4538-9D87-E3404BF8007D}" type="sibTrans" cxnId="{43FBFB0B-F1BA-471F-B902-D97D6DFB647D}">
      <dgm:prSet/>
      <dgm:spPr/>
      <dgm:t>
        <a:bodyPr/>
        <a:lstStyle/>
        <a:p>
          <a:endParaRPr lang="en-US"/>
        </a:p>
      </dgm:t>
    </dgm:pt>
    <dgm:pt modelId="{713BF6AF-088E-4BC7-8496-2CE15BEE69D8}" type="pres">
      <dgm:prSet presAssocID="{933C5523-6B7B-45D3-98D2-A5E590745DE4}" presName="linear" presStyleCnt="0">
        <dgm:presLayoutVars>
          <dgm:animLvl val="lvl"/>
          <dgm:resizeHandles val="exact"/>
        </dgm:presLayoutVars>
      </dgm:prSet>
      <dgm:spPr/>
    </dgm:pt>
    <dgm:pt modelId="{89BA1A3C-81F5-4E9F-A3BC-48F86B7431B2}" type="pres">
      <dgm:prSet presAssocID="{00FB0F59-12E8-42C7-868E-213DEC7F3C66}" presName="parentText" presStyleLbl="node1" presStyleIdx="0" presStyleCnt="1">
        <dgm:presLayoutVars>
          <dgm:chMax val="0"/>
          <dgm:bulletEnabled val="1"/>
        </dgm:presLayoutVars>
      </dgm:prSet>
      <dgm:spPr/>
    </dgm:pt>
  </dgm:ptLst>
  <dgm:cxnLst>
    <dgm:cxn modelId="{43FBFB0B-F1BA-471F-B902-D97D6DFB647D}" srcId="{933C5523-6B7B-45D3-98D2-A5E590745DE4}" destId="{00FB0F59-12E8-42C7-868E-213DEC7F3C66}" srcOrd="0" destOrd="0" parTransId="{20E8039E-93F2-4128-9CED-3EAB2416B081}" sibTransId="{25C18D6D-D52F-4538-9D87-E3404BF8007D}"/>
    <dgm:cxn modelId="{F6D24DC4-DD25-4346-A49D-843DD74313E6}" type="presOf" srcId="{00FB0F59-12E8-42C7-868E-213DEC7F3C66}" destId="{89BA1A3C-81F5-4E9F-A3BC-48F86B7431B2}" srcOrd="0" destOrd="0" presId="urn:microsoft.com/office/officeart/2005/8/layout/vList2"/>
    <dgm:cxn modelId="{CAF848C7-5A01-4A43-8427-0443EDF843BF}" type="presOf" srcId="{933C5523-6B7B-45D3-98D2-A5E590745DE4}" destId="{713BF6AF-088E-4BC7-8496-2CE15BEE69D8}" srcOrd="0" destOrd="0" presId="urn:microsoft.com/office/officeart/2005/8/layout/vList2"/>
    <dgm:cxn modelId="{AEDE8370-B88D-4855-A60A-12EF1659E9EB}" type="presParOf" srcId="{713BF6AF-088E-4BC7-8496-2CE15BEE69D8}" destId="{89BA1A3C-81F5-4E9F-A3BC-48F86B7431B2}"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965F403-B9B5-481C-89AD-D15DB29463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98879A-659C-4415-B54C-D3F367F4C4A6}">
      <dgm:prSet/>
      <dgm:spPr/>
      <dgm:t>
        <a:bodyPr/>
        <a:lstStyle/>
        <a:p>
          <a:r>
            <a:rPr lang="en-US" b="1" i="1"/>
            <a:t>Tick Borne Encephalitis</a:t>
          </a:r>
          <a:endParaRPr lang="en-US"/>
        </a:p>
      </dgm:t>
    </dgm:pt>
    <dgm:pt modelId="{5F388C66-1739-413D-9F52-45BE8694AFCD}" type="parTrans" cxnId="{719EE931-853C-412B-BB3B-5E08DB69F2AF}">
      <dgm:prSet/>
      <dgm:spPr/>
      <dgm:t>
        <a:bodyPr/>
        <a:lstStyle/>
        <a:p>
          <a:endParaRPr lang="en-US"/>
        </a:p>
      </dgm:t>
    </dgm:pt>
    <dgm:pt modelId="{7B25BCED-4680-4AED-8F1A-14B0787B4CF5}" type="sibTrans" cxnId="{719EE931-853C-412B-BB3B-5E08DB69F2AF}">
      <dgm:prSet/>
      <dgm:spPr/>
      <dgm:t>
        <a:bodyPr/>
        <a:lstStyle/>
        <a:p>
          <a:endParaRPr lang="en-US"/>
        </a:p>
      </dgm:t>
    </dgm:pt>
    <dgm:pt modelId="{BCC9753C-2D38-4524-892A-CB965A62BE64}" type="pres">
      <dgm:prSet presAssocID="{B965F403-B9B5-481C-89AD-D15DB2946305}" presName="linear" presStyleCnt="0">
        <dgm:presLayoutVars>
          <dgm:animLvl val="lvl"/>
          <dgm:resizeHandles val="exact"/>
        </dgm:presLayoutVars>
      </dgm:prSet>
      <dgm:spPr/>
    </dgm:pt>
    <dgm:pt modelId="{4B14C31B-869F-41E3-A1E9-768C1B3A2F5D}" type="pres">
      <dgm:prSet presAssocID="{FE98879A-659C-4415-B54C-D3F367F4C4A6}" presName="parentText" presStyleLbl="node1" presStyleIdx="0" presStyleCnt="1">
        <dgm:presLayoutVars>
          <dgm:chMax val="0"/>
          <dgm:bulletEnabled val="1"/>
        </dgm:presLayoutVars>
      </dgm:prSet>
      <dgm:spPr/>
    </dgm:pt>
  </dgm:ptLst>
  <dgm:cxnLst>
    <dgm:cxn modelId="{EEE43F0B-2C6C-473F-B307-2DD83CFF585A}" type="presOf" srcId="{FE98879A-659C-4415-B54C-D3F367F4C4A6}" destId="{4B14C31B-869F-41E3-A1E9-768C1B3A2F5D}" srcOrd="0" destOrd="0" presId="urn:microsoft.com/office/officeart/2005/8/layout/vList2"/>
    <dgm:cxn modelId="{719EE931-853C-412B-BB3B-5E08DB69F2AF}" srcId="{B965F403-B9B5-481C-89AD-D15DB2946305}" destId="{FE98879A-659C-4415-B54C-D3F367F4C4A6}" srcOrd="0" destOrd="0" parTransId="{5F388C66-1739-413D-9F52-45BE8694AFCD}" sibTransId="{7B25BCED-4680-4AED-8F1A-14B0787B4CF5}"/>
    <dgm:cxn modelId="{E474889E-9093-4130-9548-F43FC34E6355}" type="presOf" srcId="{B965F403-B9B5-481C-89AD-D15DB2946305}" destId="{BCC9753C-2D38-4524-892A-CB965A62BE64}" srcOrd="0" destOrd="0" presId="urn:microsoft.com/office/officeart/2005/8/layout/vList2"/>
    <dgm:cxn modelId="{055B369A-E247-4A9E-9F73-BCEDEF480BD8}" type="presParOf" srcId="{BCC9753C-2D38-4524-892A-CB965A62BE64}" destId="{4B14C31B-869F-41E3-A1E9-768C1B3A2F5D}"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EB0DD80-2BDC-46B2-84D2-D05524BD37F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9DAE50-B363-43E2-9A14-98238318352A}">
      <dgm:prSet/>
      <dgm:spPr/>
      <dgm:t>
        <a:bodyPr/>
        <a:lstStyle/>
        <a:p>
          <a:r>
            <a:rPr lang="en-US" b="1" i="1"/>
            <a:t>Parvo</a:t>
          </a:r>
          <a:endParaRPr lang="en-US"/>
        </a:p>
      </dgm:t>
    </dgm:pt>
    <dgm:pt modelId="{A48463F5-254A-4BC5-BE02-356C69A4D884}" type="parTrans" cxnId="{3687FF06-F3D3-46A2-BCF5-A32E91F20516}">
      <dgm:prSet/>
      <dgm:spPr/>
      <dgm:t>
        <a:bodyPr/>
        <a:lstStyle/>
        <a:p>
          <a:endParaRPr lang="en-US"/>
        </a:p>
      </dgm:t>
    </dgm:pt>
    <dgm:pt modelId="{A6C957F6-BC39-4D03-9320-C1EE2DE7B7E0}" type="sibTrans" cxnId="{3687FF06-F3D3-46A2-BCF5-A32E91F20516}">
      <dgm:prSet/>
      <dgm:spPr/>
      <dgm:t>
        <a:bodyPr/>
        <a:lstStyle/>
        <a:p>
          <a:endParaRPr lang="en-US"/>
        </a:p>
      </dgm:t>
    </dgm:pt>
    <dgm:pt modelId="{D4557FB6-2A24-47AD-AD00-270A1636C787}" type="pres">
      <dgm:prSet presAssocID="{0EB0DD80-2BDC-46B2-84D2-D05524BD37F0}" presName="linear" presStyleCnt="0">
        <dgm:presLayoutVars>
          <dgm:animLvl val="lvl"/>
          <dgm:resizeHandles val="exact"/>
        </dgm:presLayoutVars>
      </dgm:prSet>
      <dgm:spPr/>
    </dgm:pt>
    <dgm:pt modelId="{37EB6B36-D12B-4BC5-A093-3FAF365393C1}" type="pres">
      <dgm:prSet presAssocID="{3E9DAE50-B363-43E2-9A14-98238318352A}" presName="parentText" presStyleLbl="node1" presStyleIdx="0" presStyleCnt="1">
        <dgm:presLayoutVars>
          <dgm:chMax val="0"/>
          <dgm:bulletEnabled val="1"/>
        </dgm:presLayoutVars>
      </dgm:prSet>
      <dgm:spPr/>
    </dgm:pt>
  </dgm:ptLst>
  <dgm:cxnLst>
    <dgm:cxn modelId="{3687FF06-F3D3-46A2-BCF5-A32E91F20516}" srcId="{0EB0DD80-2BDC-46B2-84D2-D05524BD37F0}" destId="{3E9DAE50-B363-43E2-9A14-98238318352A}" srcOrd="0" destOrd="0" parTransId="{A48463F5-254A-4BC5-BE02-356C69A4D884}" sibTransId="{A6C957F6-BC39-4D03-9320-C1EE2DE7B7E0}"/>
    <dgm:cxn modelId="{6A8ACF18-256E-43A5-B5BA-AAEE658C55D7}" type="presOf" srcId="{3E9DAE50-B363-43E2-9A14-98238318352A}" destId="{37EB6B36-D12B-4BC5-A093-3FAF365393C1}" srcOrd="0" destOrd="0" presId="urn:microsoft.com/office/officeart/2005/8/layout/vList2"/>
    <dgm:cxn modelId="{531A0B46-B7FB-482C-816B-D983D389EFB7}" type="presOf" srcId="{0EB0DD80-2BDC-46B2-84D2-D05524BD37F0}" destId="{D4557FB6-2A24-47AD-AD00-270A1636C787}" srcOrd="0" destOrd="0" presId="urn:microsoft.com/office/officeart/2005/8/layout/vList2"/>
    <dgm:cxn modelId="{6685EC92-15F5-4D18-8611-9517B55461A1}" type="presParOf" srcId="{D4557FB6-2A24-47AD-AD00-270A1636C787}" destId="{37EB6B36-D12B-4BC5-A093-3FAF365393C1}"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26DA47E-1E65-4F0B-9ED7-365C05987D0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684BFED-6296-4AD0-877F-2EFAB1F4478D}">
      <dgm:prSet/>
      <dgm:spPr/>
      <dgm:t>
        <a:bodyPr/>
        <a:lstStyle/>
        <a:p>
          <a:r>
            <a:rPr lang="en-US" b="1"/>
            <a:t>Iοί</a:t>
          </a:r>
          <a:endParaRPr lang="en-US"/>
        </a:p>
      </dgm:t>
    </dgm:pt>
    <dgm:pt modelId="{5551C57D-D073-47FD-A703-A0094E30520C}" type="parTrans" cxnId="{20AE457C-A9FF-4201-8574-5709F2EF6DFE}">
      <dgm:prSet/>
      <dgm:spPr/>
      <dgm:t>
        <a:bodyPr/>
        <a:lstStyle/>
        <a:p>
          <a:endParaRPr lang="en-US"/>
        </a:p>
      </dgm:t>
    </dgm:pt>
    <dgm:pt modelId="{527DC5E6-9019-4939-B860-9D752ED81656}" type="sibTrans" cxnId="{20AE457C-A9FF-4201-8574-5709F2EF6DFE}">
      <dgm:prSet/>
      <dgm:spPr/>
      <dgm:t>
        <a:bodyPr/>
        <a:lstStyle/>
        <a:p>
          <a:endParaRPr lang="en-US"/>
        </a:p>
      </dgm:t>
    </dgm:pt>
    <dgm:pt modelId="{17D90845-2055-47B0-B9D3-DA31716133DA}" type="pres">
      <dgm:prSet presAssocID="{226DA47E-1E65-4F0B-9ED7-365C05987D0A}" presName="Name0" presStyleCnt="0">
        <dgm:presLayoutVars>
          <dgm:dir/>
          <dgm:animLvl val="lvl"/>
          <dgm:resizeHandles val="exact"/>
        </dgm:presLayoutVars>
      </dgm:prSet>
      <dgm:spPr/>
    </dgm:pt>
    <dgm:pt modelId="{C34EB075-18C7-4697-8434-B5DEC684C0AC}" type="pres">
      <dgm:prSet presAssocID="{B684BFED-6296-4AD0-877F-2EFAB1F4478D}" presName="linNode" presStyleCnt="0"/>
      <dgm:spPr/>
    </dgm:pt>
    <dgm:pt modelId="{D652F1C7-907E-4E04-8F90-0237ABE95914}" type="pres">
      <dgm:prSet presAssocID="{B684BFED-6296-4AD0-877F-2EFAB1F4478D}" presName="parentText" presStyleLbl="node1" presStyleIdx="0" presStyleCnt="1">
        <dgm:presLayoutVars>
          <dgm:chMax val="1"/>
          <dgm:bulletEnabled val="1"/>
        </dgm:presLayoutVars>
      </dgm:prSet>
      <dgm:spPr/>
    </dgm:pt>
  </dgm:ptLst>
  <dgm:cxnLst>
    <dgm:cxn modelId="{80FF7F6D-1ACA-49D6-A725-DD635A3BDC6F}" type="presOf" srcId="{B684BFED-6296-4AD0-877F-2EFAB1F4478D}" destId="{D652F1C7-907E-4E04-8F90-0237ABE95914}" srcOrd="0" destOrd="0" presId="urn:microsoft.com/office/officeart/2005/8/layout/vList5"/>
    <dgm:cxn modelId="{20AE457C-A9FF-4201-8574-5709F2EF6DFE}" srcId="{226DA47E-1E65-4F0B-9ED7-365C05987D0A}" destId="{B684BFED-6296-4AD0-877F-2EFAB1F4478D}" srcOrd="0" destOrd="0" parTransId="{5551C57D-D073-47FD-A703-A0094E30520C}" sibTransId="{527DC5E6-9019-4939-B860-9D752ED81656}"/>
    <dgm:cxn modelId="{19410599-FC08-4694-A7D3-0DDF557D7266}" type="presOf" srcId="{226DA47E-1E65-4F0B-9ED7-365C05987D0A}" destId="{17D90845-2055-47B0-B9D3-DA31716133DA}" srcOrd="0" destOrd="0" presId="urn:microsoft.com/office/officeart/2005/8/layout/vList5"/>
    <dgm:cxn modelId="{EFF63D55-3AEC-4FE7-8037-9E029968947E}" type="presParOf" srcId="{17D90845-2055-47B0-B9D3-DA31716133DA}" destId="{C34EB075-18C7-4697-8434-B5DEC684C0AC}" srcOrd="0" destOrd="0" presId="urn:microsoft.com/office/officeart/2005/8/layout/vList5"/>
    <dgm:cxn modelId="{26B12FB9-CCEE-455F-9E7B-078842E4D10E}" type="presParOf" srcId="{C34EB075-18C7-4697-8434-B5DEC684C0AC}" destId="{D652F1C7-907E-4E04-8F90-0237ABE95914}" srcOrd="0" destOrd="0" presId="urn:microsoft.com/office/officeart/2005/8/layout/vList5"/>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EDA7D88-1E65-41FB-9597-AF46549141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ADFB919-3BA0-4C50-9112-2CE41BB59A33}">
      <dgm:prSet/>
      <dgm:spPr/>
      <dgm:t>
        <a:bodyPr/>
        <a:lstStyle/>
        <a:p>
          <a:r>
            <a:rPr lang="en-US" b="1" i="1"/>
            <a:t>Adeno</a:t>
          </a:r>
          <a:endParaRPr lang="en-US"/>
        </a:p>
      </dgm:t>
    </dgm:pt>
    <dgm:pt modelId="{7C7F5768-F6C4-46AC-9281-432944AAF47F}" type="parTrans" cxnId="{DA5A5D39-6D6F-4EAB-8F7C-776AD4618393}">
      <dgm:prSet/>
      <dgm:spPr/>
      <dgm:t>
        <a:bodyPr/>
        <a:lstStyle/>
        <a:p>
          <a:endParaRPr lang="en-US"/>
        </a:p>
      </dgm:t>
    </dgm:pt>
    <dgm:pt modelId="{1D08697B-5E07-4E03-B2F1-053B88694A7A}" type="sibTrans" cxnId="{DA5A5D39-6D6F-4EAB-8F7C-776AD4618393}">
      <dgm:prSet/>
      <dgm:spPr/>
      <dgm:t>
        <a:bodyPr/>
        <a:lstStyle/>
        <a:p>
          <a:endParaRPr lang="en-US"/>
        </a:p>
      </dgm:t>
    </dgm:pt>
    <dgm:pt modelId="{24511331-5B58-45DC-B06E-4473D096E770}" type="pres">
      <dgm:prSet presAssocID="{9EDA7D88-1E65-41FB-9597-AF465491413D}" presName="linear" presStyleCnt="0">
        <dgm:presLayoutVars>
          <dgm:animLvl val="lvl"/>
          <dgm:resizeHandles val="exact"/>
        </dgm:presLayoutVars>
      </dgm:prSet>
      <dgm:spPr/>
    </dgm:pt>
    <dgm:pt modelId="{3DFC3179-7C60-491E-AA98-AA31DFCCAB5D}" type="pres">
      <dgm:prSet presAssocID="{3ADFB919-3BA0-4C50-9112-2CE41BB59A33}" presName="parentText" presStyleLbl="node1" presStyleIdx="0" presStyleCnt="1">
        <dgm:presLayoutVars>
          <dgm:chMax val="0"/>
          <dgm:bulletEnabled val="1"/>
        </dgm:presLayoutVars>
      </dgm:prSet>
      <dgm:spPr/>
    </dgm:pt>
  </dgm:ptLst>
  <dgm:cxnLst>
    <dgm:cxn modelId="{DA5A5D39-6D6F-4EAB-8F7C-776AD4618393}" srcId="{9EDA7D88-1E65-41FB-9597-AF465491413D}" destId="{3ADFB919-3BA0-4C50-9112-2CE41BB59A33}" srcOrd="0" destOrd="0" parTransId="{7C7F5768-F6C4-46AC-9281-432944AAF47F}" sibTransId="{1D08697B-5E07-4E03-B2F1-053B88694A7A}"/>
    <dgm:cxn modelId="{7E03EC82-C294-4865-B621-DE66CC90DBDF}" type="presOf" srcId="{9EDA7D88-1E65-41FB-9597-AF465491413D}" destId="{24511331-5B58-45DC-B06E-4473D096E770}" srcOrd="0" destOrd="0" presId="urn:microsoft.com/office/officeart/2005/8/layout/vList2"/>
    <dgm:cxn modelId="{EA8CC898-D837-4BBA-91F4-687D0D683827}" type="presOf" srcId="{3ADFB919-3BA0-4C50-9112-2CE41BB59A33}" destId="{3DFC3179-7C60-491E-AA98-AA31DFCCAB5D}" srcOrd="0" destOrd="0" presId="urn:microsoft.com/office/officeart/2005/8/layout/vList2"/>
    <dgm:cxn modelId="{8C7D1BB7-9E47-40E7-9515-E21E782BD642}" type="presParOf" srcId="{24511331-5B58-45DC-B06E-4473D096E770}" destId="{3DFC3179-7C60-491E-AA98-AA31DFCCAB5D}"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B1B3972-1C47-4942-9363-AAA287F428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99848A-5612-44F9-96B4-92D480D008FC}">
      <dgm:prSet/>
      <dgm:spPr/>
      <dgm:t>
        <a:bodyPr/>
        <a:lstStyle/>
        <a:p>
          <a:r>
            <a:rPr lang="en-US" b="0" i="0" dirty="0"/>
            <a:t>         </a:t>
          </a:r>
          <a:r>
            <a:rPr lang="en-US" b="0" i="0" dirty="0" err="1"/>
            <a:t>Αίτι</a:t>
          </a:r>
          <a:r>
            <a:rPr lang="en-US" b="0" i="0" dirty="0"/>
            <a:t>α Τροφιμογενών Nοσημάτων</a:t>
          </a:r>
          <a:endParaRPr lang="en-US" dirty="0"/>
        </a:p>
      </dgm:t>
    </dgm:pt>
    <dgm:pt modelId="{9F2C21DA-A70E-464B-8602-912A4493A312}" type="parTrans" cxnId="{D4AC8F82-BAB8-49DB-B310-82B6174C75B2}">
      <dgm:prSet/>
      <dgm:spPr/>
      <dgm:t>
        <a:bodyPr/>
        <a:lstStyle/>
        <a:p>
          <a:endParaRPr lang="en-US"/>
        </a:p>
      </dgm:t>
    </dgm:pt>
    <dgm:pt modelId="{A3C05A8D-C265-4E5C-8B2F-9C0B77A6BC1F}" type="sibTrans" cxnId="{D4AC8F82-BAB8-49DB-B310-82B6174C75B2}">
      <dgm:prSet/>
      <dgm:spPr/>
      <dgm:t>
        <a:bodyPr/>
        <a:lstStyle/>
        <a:p>
          <a:endParaRPr lang="en-US"/>
        </a:p>
      </dgm:t>
    </dgm:pt>
    <dgm:pt modelId="{27959C42-5075-423A-B7ED-B68A031CAB9F}" type="pres">
      <dgm:prSet presAssocID="{3B1B3972-1C47-4942-9363-AAA287F428E8}" presName="linear" presStyleCnt="0">
        <dgm:presLayoutVars>
          <dgm:animLvl val="lvl"/>
          <dgm:resizeHandles val="exact"/>
        </dgm:presLayoutVars>
      </dgm:prSet>
      <dgm:spPr/>
    </dgm:pt>
    <dgm:pt modelId="{FFD4D813-2DE5-4BA4-88D9-C5ECE0D6ED5E}" type="pres">
      <dgm:prSet presAssocID="{4C99848A-5612-44F9-96B4-92D480D008FC}" presName="parentText" presStyleLbl="node1" presStyleIdx="0" presStyleCnt="1">
        <dgm:presLayoutVars>
          <dgm:chMax val="0"/>
          <dgm:bulletEnabled val="1"/>
        </dgm:presLayoutVars>
      </dgm:prSet>
      <dgm:spPr/>
    </dgm:pt>
  </dgm:ptLst>
  <dgm:cxnLst>
    <dgm:cxn modelId="{A5226D49-376D-4D51-BD6F-57B553C4A165}" type="presOf" srcId="{3B1B3972-1C47-4942-9363-AAA287F428E8}" destId="{27959C42-5075-423A-B7ED-B68A031CAB9F}" srcOrd="0" destOrd="0" presId="urn:microsoft.com/office/officeart/2005/8/layout/vList2"/>
    <dgm:cxn modelId="{D4AC8F82-BAB8-49DB-B310-82B6174C75B2}" srcId="{3B1B3972-1C47-4942-9363-AAA287F428E8}" destId="{4C99848A-5612-44F9-96B4-92D480D008FC}" srcOrd="0" destOrd="0" parTransId="{9F2C21DA-A70E-464B-8602-912A4493A312}" sibTransId="{A3C05A8D-C265-4E5C-8B2F-9C0B77A6BC1F}"/>
    <dgm:cxn modelId="{AA0062D4-2AAA-4FED-B755-EA3BC0C25EC9}" type="presOf" srcId="{4C99848A-5612-44F9-96B4-92D480D008FC}" destId="{FFD4D813-2DE5-4BA4-88D9-C5ECE0D6ED5E}" srcOrd="0" destOrd="0" presId="urn:microsoft.com/office/officeart/2005/8/layout/vList2"/>
    <dgm:cxn modelId="{959873D2-EED8-4E6B-AD55-1D50897E2DF1}" type="presParOf" srcId="{27959C42-5075-423A-B7ED-B68A031CAB9F}" destId="{FFD4D813-2DE5-4BA4-88D9-C5ECE0D6ED5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6BAD68D-B617-4968-A8E4-A559569223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DA6B29E-868E-4AEF-8DF7-3E2E96C586D2}">
      <dgm:prSet/>
      <dgm:spPr/>
      <dgm:t>
        <a:bodyPr/>
        <a:lstStyle/>
        <a:p>
          <a:r>
            <a:rPr lang="en-US" b="1" i="1"/>
            <a:t>Tοξίνες μικροοργανισμών</a:t>
          </a:r>
          <a:endParaRPr lang="en-US"/>
        </a:p>
      </dgm:t>
    </dgm:pt>
    <dgm:pt modelId="{AD21F428-BB69-45BA-8ECA-DDC1288282F4}" type="parTrans" cxnId="{9D9FE2D9-E54E-4FC2-8630-4544BF54E460}">
      <dgm:prSet/>
      <dgm:spPr/>
      <dgm:t>
        <a:bodyPr/>
        <a:lstStyle/>
        <a:p>
          <a:endParaRPr lang="en-US"/>
        </a:p>
      </dgm:t>
    </dgm:pt>
    <dgm:pt modelId="{FE609737-97D7-4063-BC10-F0678F7F9080}" type="sibTrans" cxnId="{9D9FE2D9-E54E-4FC2-8630-4544BF54E460}">
      <dgm:prSet/>
      <dgm:spPr/>
      <dgm:t>
        <a:bodyPr/>
        <a:lstStyle/>
        <a:p>
          <a:endParaRPr lang="en-US"/>
        </a:p>
      </dgm:t>
    </dgm:pt>
    <dgm:pt modelId="{BD7621F1-2727-4366-9B51-85B882BE1B5A}" type="pres">
      <dgm:prSet presAssocID="{F6BAD68D-B617-4968-A8E4-A559569223BA}" presName="linear" presStyleCnt="0">
        <dgm:presLayoutVars>
          <dgm:animLvl val="lvl"/>
          <dgm:resizeHandles val="exact"/>
        </dgm:presLayoutVars>
      </dgm:prSet>
      <dgm:spPr/>
    </dgm:pt>
    <dgm:pt modelId="{217BFD53-DC09-4F2A-BC0D-9EB6F97211BD}" type="pres">
      <dgm:prSet presAssocID="{BDA6B29E-868E-4AEF-8DF7-3E2E96C586D2}" presName="parentText" presStyleLbl="node1" presStyleIdx="0" presStyleCnt="1">
        <dgm:presLayoutVars>
          <dgm:chMax val="0"/>
          <dgm:bulletEnabled val="1"/>
        </dgm:presLayoutVars>
      </dgm:prSet>
      <dgm:spPr/>
    </dgm:pt>
  </dgm:ptLst>
  <dgm:cxnLst>
    <dgm:cxn modelId="{8944FC7B-6642-430F-A9E8-0AB54A771793}" type="presOf" srcId="{F6BAD68D-B617-4968-A8E4-A559569223BA}" destId="{BD7621F1-2727-4366-9B51-85B882BE1B5A}" srcOrd="0" destOrd="0" presId="urn:microsoft.com/office/officeart/2005/8/layout/vList2"/>
    <dgm:cxn modelId="{9D9FE2D9-E54E-4FC2-8630-4544BF54E460}" srcId="{F6BAD68D-B617-4968-A8E4-A559569223BA}" destId="{BDA6B29E-868E-4AEF-8DF7-3E2E96C586D2}" srcOrd="0" destOrd="0" parTransId="{AD21F428-BB69-45BA-8ECA-DDC1288282F4}" sibTransId="{FE609737-97D7-4063-BC10-F0678F7F9080}"/>
    <dgm:cxn modelId="{D000C6F8-C56C-4D46-AC7B-83EA1433F5E3}" type="presOf" srcId="{BDA6B29E-868E-4AEF-8DF7-3E2E96C586D2}" destId="{217BFD53-DC09-4F2A-BC0D-9EB6F97211BD}" srcOrd="0" destOrd="0" presId="urn:microsoft.com/office/officeart/2005/8/layout/vList2"/>
    <dgm:cxn modelId="{E1482348-89B8-45AE-9B87-697EACE5A02D}" type="presParOf" srcId="{BD7621F1-2727-4366-9B51-85B882BE1B5A}" destId="{217BFD53-DC09-4F2A-BC0D-9EB6F97211B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F15F41D-65BF-4285-AD4F-0EB44A21F1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BED893-7FC9-419D-9394-187DE50BA5FC}">
      <dgm:prSet/>
      <dgm:spPr/>
      <dgm:t>
        <a:bodyPr/>
        <a:lstStyle/>
        <a:p>
          <a:r>
            <a:rPr lang="en-US" b="1" i="1"/>
            <a:t>Aσυνήθεις λοιμογόνοι  Παράγοντες</a:t>
          </a:r>
          <a:endParaRPr lang="en-US"/>
        </a:p>
      </dgm:t>
    </dgm:pt>
    <dgm:pt modelId="{383D2DE8-054F-4C8E-8B21-08961ABE34C9}" type="parTrans" cxnId="{6BB7B613-0598-4ADB-AC98-1439982C12BB}">
      <dgm:prSet/>
      <dgm:spPr/>
      <dgm:t>
        <a:bodyPr/>
        <a:lstStyle/>
        <a:p>
          <a:endParaRPr lang="en-US"/>
        </a:p>
      </dgm:t>
    </dgm:pt>
    <dgm:pt modelId="{C1F19517-6C1E-41D8-A01E-CD1F27796B47}" type="sibTrans" cxnId="{6BB7B613-0598-4ADB-AC98-1439982C12BB}">
      <dgm:prSet/>
      <dgm:spPr/>
      <dgm:t>
        <a:bodyPr/>
        <a:lstStyle/>
        <a:p>
          <a:endParaRPr lang="en-US"/>
        </a:p>
      </dgm:t>
    </dgm:pt>
    <dgm:pt modelId="{8C74C13F-9271-4D2D-802C-51BF245F8649}" type="pres">
      <dgm:prSet presAssocID="{0F15F41D-65BF-4285-AD4F-0EB44A21F123}" presName="linear" presStyleCnt="0">
        <dgm:presLayoutVars>
          <dgm:animLvl val="lvl"/>
          <dgm:resizeHandles val="exact"/>
        </dgm:presLayoutVars>
      </dgm:prSet>
      <dgm:spPr/>
    </dgm:pt>
    <dgm:pt modelId="{6CF8E63A-D55E-4CB4-BAE9-0D0578FC4D6C}" type="pres">
      <dgm:prSet presAssocID="{CDBED893-7FC9-419D-9394-187DE50BA5FC}" presName="parentText" presStyleLbl="node1" presStyleIdx="0" presStyleCnt="1">
        <dgm:presLayoutVars>
          <dgm:chMax val="0"/>
          <dgm:bulletEnabled val="1"/>
        </dgm:presLayoutVars>
      </dgm:prSet>
      <dgm:spPr/>
    </dgm:pt>
  </dgm:ptLst>
  <dgm:cxnLst>
    <dgm:cxn modelId="{6BB7B613-0598-4ADB-AC98-1439982C12BB}" srcId="{0F15F41D-65BF-4285-AD4F-0EB44A21F123}" destId="{CDBED893-7FC9-419D-9394-187DE50BA5FC}" srcOrd="0" destOrd="0" parTransId="{383D2DE8-054F-4C8E-8B21-08961ABE34C9}" sibTransId="{C1F19517-6C1E-41D8-A01E-CD1F27796B47}"/>
    <dgm:cxn modelId="{E3824964-CE9F-4025-AE4F-01F8382DAE5D}" type="presOf" srcId="{0F15F41D-65BF-4285-AD4F-0EB44A21F123}" destId="{8C74C13F-9271-4D2D-802C-51BF245F8649}" srcOrd="0" destOrd="0" presId="urn:microsoft.com/office/officeart/2005/8/layout/vList2"/>
    <dgm:cxn modelId="{01F890E0-7625-4B0C-850E-C5EE8615023D}" type="presOf" srcId="{CDBED893-7FC9-419D-9394-187DE50BA5FC}" destId="{6CF8E63A-D55E-4CB4-BAE9-0D0578FC4D6C}" srcOrd="0" destOrd="0" presId="urn:microsoft.com/office/officeart/2005/8/layout/vList2"/>
    <dgm:cxn modelId="{B6FABF02-4B2E-4531-BEC1-80D0C2BC9D5A}" type="presParOf" srcId="{8C74C13F-9271-4D2D-802C-51BF245F8649}" destId="{6CF8E63A-D55E-4CB4-BAE9-0D0578FC4D6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429D81E-0DED-47FA-95CC-47C1E3900F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4A59C7-9DFD-48AD-825A-45862304EDA9}">
      <dgm:prSet/>
      <dgm:spPr/>
      <dgm:t>
        <a:bodyPr/>
        <a:lstStyle/>
        <a:p>
          <a:r>
            <a:rPr lang="en-US" b="1" i="1"/>
            <a:t>Prions ?</a:t>
          </a:r>
          <a:endParaRPr lang="en-US"/>
        </a:p>
      </dgm:t>
    </dgm:pt>
    <dgm:pt modelId="{A987763A-C32C-44D7-B414-1AD0B4BA5CBC}" type="parTrans" cxnId="{89FD5E05-D424-4906-A2E5-7F55CDF3233F}">
      <dgm:prSet/>
      <dgm:spPr/>
      <dgm:t>
        <a:bodyPr/>
        <a:lstStyle/>
        <a:p>
          <a:endParaRPr lang="en-US"/>
        </a:p>
      </dgm:t>
    </dgm:pt>
    <dgm:pt modelId="{AA4014F8-9E96-4CA8-999F-045AB5EFBF6E}" type="sibTrans" cxnId="{89FD5E05-D424-4906-A2E5-7F55CDF3233F}">
      <dgm:prSet/>
      <dgm:spPr/>
      <dgm:t>
        <a:bodyPr/>
        <a:lstStyle/>
        <a:p>
          <a:endParaRPr lang="en-US"/>
        </a:p>
      </dgm:t>
    </dgm:pt>
    <dgm:pt modelId="{26E00582-9267-438D-AFC2-41471273D6C5}" type="pres">
      <dgm:prSet presAssocID="{2429D81E-0DED-47FA-95CC-47C1E3900F4B}" presName="linear" presStyleCnt="0">
        <dgm:presLayoutVars>
          <dgm:animLvl val="lvl"/>
          <dgm:resizeHandles val="exact"/>
        </dgm:presLayoutVars>
      </dgm:prSet>
      <dgm:spPr/>
    </dgm:pt>
    <dgm:pt modelId="{2923D2AD-24E7-4CF5-8D89-FB0860EA7E6E}" type="pres">
      <dgm:prSet presAssocID="{384A59C7-9DFD-48AD-825A-45862304EDA9}" presName="parentText" presStyleLbl="node1" presStyleIdx="0" presStyleCnt="1">
        <dgm:presLayoutVars>
          <dgm:chMax val="0"/>
          <dgm:bulletEnabled val="1"/>
        </dgm:presLayoutVars>
      </dgm:prSet>
      <dgm:spPr/>
    </dgm:pt>
  </dgm:ptLst>
  <dgm:cxnLst>
    <dgm:cxn modelId="{89FD5E05-D424-4906-A2E5-7F55CDF3233F}" srcId="{2429D81E-0DED-47FA-95CC-47C1E3900F4B}" destId="{384A59C7-9DFD-48AD-825A-45862304EDA9}" srcOrd="0" destOrd="0" parTransId="{A987763A-C32C-44D7-B414-1AD0B4BA5CBC}" sibTransId="{AA4014F8-9E96-4CA8-999F-045AB5EFBF6E}"/>
    <dgm:cxn modelId="{BC1C0563-79E3-4667-8390-F026E4409AE7}" type="presOf" srcId="{384A59C7-9DFD-48AD-825A-45862304EDA9}" destId="{2923D2AD-24E7-4CF5-8D89-FB0860EA7E6E}" srcOrd="0" destOrd="0" presId="urn:microsoft.com/office/officeart/2005/8/layout/vList2"/>
    <dgm:cxn modelId="{0CF87F90-DCD3-4EF1-BD7F-D096B69A669F}" type="presOf" srcId="{2429D81E-0DED-47FA-95CC-47C1E3900F4B}" destId="{26E00582-9267-438D-AFC2-41471273D6C5}" srcOrd="0" destOrd="0" presId="urn:microsoft.com/office/officeart/2005/8/layout/vList2"/>
    <dgm:cxn modelId="{EF657CB6-3FAC-4C2F-BA0E-B16E22396B1C}" type="presParOf" srcId="{26E00582-9267-438D-AFC2-41471273D6C5}" destId="{2923D2AD-24E7-4CF5-8D89-FB0860EA7E6E}"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116275C9-8158-4C76-80AC-318212EC7D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33DBAC-5902-48AE-80B4-D5BC2A856960}">
      <dgm:prSet/>
      <dgm:spPr/>
      <dgm:t>
        <a:bodyPr/>
        <a:lstStyle/>
        <a:p>
          <a:r>
            <a:rPr lang="en-US" i="1"/>
            <a:t>Toξίνες από κυανοφύκη</a:t>
          </a:r>
          <a:endParaRPr lang="en-US"/>
        </a:p>
      </dgm:t>
    </dgm:pt>
    <dgm:pt modelId="{09182E01-51F8-401E-9927-65CBBCB59053}" type="parTrans" cxnId="{B6B3D4B4-C93A-4BC9-9048-0302CB879749}">
      <dgm:prSet/>
      <dgm:spPr/>
      <dgm:t>
        <a:bodyPr/>
        <a:lstStyle/>
        <a:p>
          <a:endParaRPr lang="en-US"/>
        </a:p>
      </dgm:t>
    </dgm:pt>
    <dgm:pt modelId="{4CFE9A9C-BEFB-4843-B11B-3E5B63D5DB3F}" type="sibTrans" cxnId="{B6B3D4B4-C93A-4BC9-9048-0302CB879749}">
      <dgm:prSet/>
      <dgm:spPr/>
      <dgm:t>
        <a:bodyPr/>
        <a:lstStyle/>
        <a:p>
          <a:endParaRPr lang="en-US"/>
        </a:p>
      </dgm:t>
    </dgm:pt>
    <dgm:pt modelId="{832EF7E6-C8DD-41B5-A9C9-5B0317103F1F}">
      <dgm:prSet/>
      <dgm:spPr/>
      <dgm:t>
        <a:bodyPr/>
        <a:lstStyle/>
        <a:p>
          <a:r>
            <a:rPr lang="en-US" i="1"/>
            <a:t>Marine biotoxins</a:t>
          </a:r>
          <a:endParaRPr lang="en-US"/>
        </a:p>
      </dgm:t>
    </dgm:pt>
    <dgm:pt modelId="{3FBCFEB9-0FA7-4553-B7F7-64F07DB31C97}" type="parTrans" cxnId="{DE26DDA8-85D8-4DA1-B259-7E6C1C3C657A}">
      <dgm:prSet/>
      <dgm:spPr/>
      <dgm:t>
        <a:bodyPr/>
        <a:lstStyle/>
        <a:p>
          <a:endParaRPr lang="en-US"/>
        </a:p>
      </dgm:t>
    </dgm:pt>
    <dgm:pt modelId="{1BE8B4B4-9127-4D6F-84BE-F9B9A473A12A}" type="sibTrans" cxnId="{DE26DDA8-85D8-4DA1-B259-7E6C1C3C657A}">
      <dgm:prSet/>
      <dgm:spPr/>
      <dgm:t>
        <a:bodyPr/>
        <a:lstStyle/>
        <a:p>
          <a:endParaRPr lang="en-US"/>
        </a:p>
      </dgm:t>
    </dgm:pt>
    <dgm:pt modelId="{9DB7DDB5-F943-4CF6-A111-04B268447CDD}" type="pres">
      <dgm:prSet presAssocID="{116275C9-8158-4C76-80AC-318212EC7D84}" presName="linear" presStyleCnt="0">
        <dgm:presLayoutVars>
          <dgm:animLvl val="lvl"/>
          <dgm:resizeHandles val="exact"/>
        </dgm:presLayoutVars>
      </dgm:prSet>
      <dgm:spPr/>
    </dgm:pt>
    <dgm:pt modelId="{7792BFE3-3BFA-46F2-9DF4-5C11C1EBD4DD}" type="pres">
      <dgm:prSet presAssocID="{8E33DBAC-5902-48AE-80B4-D5BC2A856960}" presName="parentText" presStyleLbl="node1" presStyleIdx="0" presStyleCnt="2">
        <dgm:presLayoutVars>
          <dgm:chMax val="0"/>
          <dgm:bulletEnabled val="1"/>
        </dgm:presLayoutVars>
      </dgm:prSet>
      <dgm:spPr/>
    </dgm:pt>
    <dgm:pt modelId="{394B40A3-D33C-4116-B713-DC25779F47F2}" type="pres">
      <dgm:prSet presAssocID="{4CFE9A9C-BEFB-4843-B11B-3E5B63D5DB3F}" presName="spacer" presStyleCnt="0"/>
      <dgm:spPr/>
    </dgm:pt>
    <dgm:pt modelId="{3F22A1AB-F275-4B33-967D-46F709AD8F24}" type="pres">
      <dgm:prSet presAssocID="{832EF7E6-C8DD-41B5-A9C9-5B0317103F1F}" presName="parentText" presStyleLbl="node1" presStyleIdx="1" presStyleCnt="2">
        <dgm:presLayoutVars>
          <dgm:chMax val="0"/>
          <dgm:bulletEnabled val="1"/>
        </dgm:presLayoutVars>
      </dgm:prSet>
      <dgm:spPr/>
    </dgm:pt>
  </dgm:ptLst>
  <dgm:cxnLst>
    <dgm:cxn modelId="{4AA8C98E-C8ED-4F5A-8F91-01C935E1C274}" type="presOf" srcId="{832EF7E6-C8DD-41B5-A9C9-5B0317103F1F}" destId="{3F22A1AB-F275-4B33-967D-46F709AD8F24}" srcOrd="0" destOrd="0" presId="urn:microsoft.com/office/officeart/2005/8/layout/vList2"/>
    <dgm:cxn modelId="{DE26DDA8-85D8-4DA1-B259-7E6C1C3C657A}" srcId="{116275C9-8158-4C76-80AC-318212EC7D84}" destId="{832EF7E6-C8DD-41B5-A9C9-5B0317103F1F}" srcOrd="1" destOrd="0" parTransId="{3FBCFEB9-0FA7-4553-B7F7-64F07DB31C97}" sibTransId="{1BE8B4B4-9127-4D6F-84BE-F9B9A473A12A}"/>
    <dgm:cxn modelId="{B6B3D4B4-C93A-4BC9-9048-0302CB879749}" srcId="{116275C9-8158-4C76-80AC-318212EC7D84}" destId="{8E33DBAC-5902-48AE-80B4-D5BC2A856960}" srcOrd="0" destOrd="0" parTransId="{09182E01-51F8-401E-9927-65CBBCB59053}" sibTransId="{4CFE9A9C-BEFB-4843-B11B-3E5B63D5DB3F}"/>
    <dgm:cxn modelId="{350BA4FA-4C67-417C-8104-BE1F9BB70C7D}" type="presOf" srcId="{8E33DBAC-5902-48AE-80B4-D5BC2A856960}" destId="{7792BFE3-3BFA-46F2-9DF4-5C11C1EBD4DD}" srcOrd="0" destOrd="0" presId="urn:microsoft.com/office/officeart/2005/8/layout/vList2"/>
    <dgm:cxn modelId="{55C51FFB-248C-46E2-9136-07B156BB79F6}" type="presOf" srcId="{116275C9-8158-4C76-80AC-318212EC7D84}" destId="{9DB7DDB5-F943-4CF6-A111-04B268447CDD}" srcOrd="0" destOrd="0" presId="urn:microsoft.com/office/officeart/2005/8/layout/vList2"/>
    <dgm:cxn modelId="{E6E7DA95-EC0A-482C-B4A4-6007EF29CB11}" type="presParOf" srcId="{9DB7DDB5-F943-4CF6-A111-04B268447CDD}" destId="{7792BFE3-3BFA-46F2-9DF4-5C11C1EBD4DD}" srcOrd="0" destOrd="0" presId="urn:microsoft.com/office/officeart/2005/8/layout/vList2"/>
    <dgm:cxn modelId="{95EDFF32-8F11-46BE-A892-7AC91C855E26}" type="presParOf" srcId="{9DB7DDB5-F943-4CF6-A111-04B268447CDD}" destId="{394B40A3-D33C-4116-B713-DC25779F47F2}" srcOrd="1" destOrd="0" presId="urn:microsoft.com/office/officeart/2005/8/layout/vList2"/>
    <dgm:cxn modelId="{8F9B9B93-DE82-4493-BDBB-756D61E6C9A0}" type="presParOf" srcId="{9DB7DDB5-F943-4CF6-A111-04B268447CDD}" destId="{3F22A1AB-F275-4B33-967D-46F709AD8F24}" srcOrd="2"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D76E90-E99E-4AB4-A46C-44BDF61C3F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B4FC1-A6C3-4945-9084-34C0820DC70E}">
      <dgm:prSet/>
      <dgm:spPr/>
      <dgm:t>
        <a:bodyPr/>
        <a:lstStyle/>
        <a:p>
          <a:r>
            <a:rPr lang="en-US" b="1"/>
            <a:t>Οι ΗΠΑ έχουν την ασφαλέστερη παραγωγή τροφίμων στον  κόσμο.</a:t>
          </a:r>
          <a:endParaRPr lang="en-US"/>
        </a:p>
      </dgm:t>
    </dgm:pt>
    <dgm:pt modelId="{1C2FACFA-FF48-43BD-BC59-E875C402F881}" type="parTrans" cxnId="{28C22275-1A6C-4027-A131-85134D6DC7F7}">
      <dgm:prSet/>
      <dgm:spPr/>
      <dgm:t>
        <a:bodyPr/>
        <a:lstStyle/>
        <a:p>
          <a:endParaRPr lang="en-US"/>
        </a:p>
      </dgm:t>
    </dgm:pt>
    <dgm:pt modelId="{3BB43A9D-5D5F-4203-8398-6854E57D07B0}" type="sibTrans" cxnId="{28C22275-1A6C-4027-A131-85134D6DC7F7}">
      <dgm:prSet/>
      <dgm:spPr/>
      <dgm:t>
        <a:bodyPr/>
        <a:lstStyle/>
        <a:p>
          <a:endParaRPr lang="en-US"/>
        </a:p>
      </dgm:t>
    </dgm:pt>
    <dgm:pt modelId="{FD7DAFA6-6AD3-4B8C-A122-467F0F37E97D}">
      <dgm:prSet/>
      <dgm:spPr/>
      <dgm:t>
        <a:bodyPr/>
        <a:lstStyle/>
        <a:p>
          <a:r>
            <a:rPr lang="en-US" b="1" dirty="0" err="1"/>
            <a:t>Kάθε</a:t>
          </a:r>
          <a:r>
            <a:rPr lang="en-US" b="1" dirty="0"/>
            <a:t> </a:t>
          </a:r>
          <a:r>
            <a:rPr lang="en-US" b="1" dirty="0" err="1"/>
            <a:t>χρόνο</a:t>
          </a:r>
          <a:r>
            <a:rPr lang="en-US" b="1" dirty="0"/>
            <a:t> υπ</a:t>
          </a:r>
          <a:r>
            <a:rPr lang="en-US" b="1" dirty="0" err="1"/>
            <a:t>ολογίζετ</a:t>
          </a:r>
          <a:r>
            <a:rPr lang="en-US" b="1" dirty="0"/>
            <a:t>αι οτι 25-50 εκατομύρια  άτομα ασθενούν και περίπου 10.000 πεθαίνουν εξαιτίας της  κατανάλωσης ακατάλληλων τροφίμων.</a:t>
          </a:r>
          <a:endParaRPr lang="en-US" dirty="0"/>
        </a:p>
      </dgm:t>
    </dgm:pt>
    <dgm:pt modelId="{FCC1F7F3-95AB-47EC-846A-05329A486822}" type="parTrans" cxnId="{7225DA49-3380-4DA4-8600-7F7E6438695F}">
      <dgm:prSet/>
      <dgm:spPr/>
      <dgm:t>
        <a:bodyPr/>
        <a:lstStyle/>
        <a:p>
          <a:endParaRPr lang="en-US"/>
        </a:p>
      </dgm:t>
    </dgm:pt>
    <dgm:pt modelId="{8617EBA8-ADE2-41B1-B0E6-BF8FCBF56631}" type="sibTrans" cxnId="{7225DA49-3380-4DA4-8600-7F7E6438695F}">
      <dgm:prSet/>
      <dgm:spPr/>
      <dgm:t>
        <a:bodyPr/>
        <a:lstStyle/>
        <a:p>
          <a:endParaRPr lang="en-US"/>
        </a:p>
      </dgm:t>
    </dgm:pt>
    <dgm:pt modelId="{AC8643AC-E505-4129-8D6D-076001FD1B96}" type="pres">
      <dgm:prSet presAssocID="{EBD76E90-E99E-4AB4-A46C-44BDF61C3F4B}" presName="linear" presStyleCnt="0">
        <dgm:presLayoutVars>
          <dgm:animLvl val="lvl"/>
          <dgm:resizeHandles val="exact"/>
        </dgm:presLayoutVars>
      </dgm:prSet>
      <dgm:spPr/>
    </dgm:pt>
    <dgm:pt modelId="{05B69996-8FDE-496E-90D5-613056B11F7A}" type="pres">
      <dgm:prSet presAssocID="{902B4FC1-A6C3-4945-9084-34C0820DC70E}" presName="parentText" presStyleLbl="node1" presStyleIdx="0" presStyleCnt="2">
        <dgm:presLayoutVars>
          <dgm:chMax val="0"/>
          <dgm:bulletEnabled val="1"/>
        </dgm:presLayoutVars>
      </dgm:prSet>
      <dgm:spPr/>
    </dgm:pt>
    <dgm:pt modelId="{29CBA700-40F2-4FAC-B151-418D2199650B}" type="pres">
      <dgm:prSet presAssocID="{3BB43A9D-5D5F-4203-8398-6854E57D07B0}" presName="spacer" presStyleCnt="0"/>
      <dgm:spPr/>
    </dgm:pt>
    <dgm:pt modelId="{A12395AB-BD3D-44E2-8DAB-CD215A37C903}" type="pres">
      <dgm:prSet presAssocID="{FD7DAFA6-6AD3-4B8C-A122-467F0F37E97D}" presName="parentText" presStyleLbl="node1" presStyleIdx="1" presStyleCnt="2">
        <dgm:presLayoutVars>
          <dgm:chMax val="0"/>
          <dgm:bulletEnabled val="1"/>
        </dgm:presLayoutVars>
      </dgm:prSet>
      <dgm:spPr/>
    </dgm:pt>
  </dgm:ptLst>
  <dgm:cxnLst>
    <dgm:cxn modelId="{67341125-ED2B-4C1B-B247-9D4264E6C9FB}" type="presOf" srcId="{902B4FC1-A6C3-4945-9084-34C0820DC70E}" destId="{05B69996-8FDE-496E-90D5-613056B11F7A}" srcOrd="0" destOrd="0" presId="urn:microsoft.com/office/officeart/2005/8/layout/vList2"/>
    <dgm:cxn modelId="{045FCC47-15ED-43E1-9F85-BBF54B6203B3}" type="presOf" srcId="{FD7DAFA6-6AD3-4B8C-A122-467F0F37E97D}" destId="{A12395AB-BD3D-44E2-8DAB-CD215A37C903}" srcOrd="0" destOrd="0" presId="urn:microsoft.com/office/officeart/2005/8/layout/vList2"/>
    <dgm:cxn modelId="{7225DA49-3380-4DA4-8600-7F7E6438695F}" srcId="{EBD76E90-E99E-4AB4-A46C-44BDF61C3F4B}" destId="{FD7DAFA6-6AD3-4B8C-A122-467F0F37E97D}" srcOrd="1" destOrd="0" parTransId="{FCC1F7F3-95AB-47EC-846A-05329A486822}" sibTransId="{8617EBA8-ADE2-41B1-B0E6-BF8FCBF56631}"/>
    <dgm:cxn modelId="{28C22275-1A6C-4027-A131-85134D6DC7F7}" srcId="{EBD76E90-E99E-4AB4-A46C-44BDF61C3F4B}" destId="{902B4FC1-A6C3-4945-9084-34C0820DC70E}" srcOrd="0" destOrd="0" parTransId="{1C2FACFA-FF48-43BD-BC59-E875C402F881}" sibTransId="{3BB43A9D-5D5F-4203-8398-6854E57D07B0}"/>
    <dgm:cxn modelId="{9DB04BD9-C231-4636-B465-F9E2B499DE53}" type="presOf" srcId="{EBD76E90-E99E-4AB4-A46C-44BDF61C3F4B}" destId="{AC8643AC-E505-4129-8D6D-076001FD1B96}" srcOrd="0" destOrd="0" presId="urn:microsoft.com/office/officeart/2005/8/layout/vList2"/>
    <dgm:cxn modelId="{FE17142A-00CB-4EB4-8F13-B528BFF3B993}" type="presParOf" srcId="{AC8643AC-E505-4129-8D6D-076001FD1B96}" destId="{05B69996-8FDE-496E-90D5-613056B11F7A}" srcOrd="0" destOrd="0" presId="urn:microsoft.com/office/officeart/2005/8/layout/vList2"/>
    <dgm:cxn modelId="{70F917CE-D1BA-4106-A10A-52DA4E288CA8}" type="presParOf" srcId="{AC8643AC-E505-4129-8D6D-076001FD1B96}" destId="{29CBA700-40F2-4FAC-B151-418D2199650B}" srcOrd="1" destOrd="0" presId="urn:microsoft.com/office/officeart/2005/8/layout/vList2"/>
    <dgm:cxn modelId="{532025DA-1BE3-4A22-97B6-69B3FC30F16C}" type="presParOf" srcId="{AC8643AC-E505-4129-8D6D-076001FD1B96}" destId="{A12395AB-BD3D-44E2-8DAB-CD215A37C9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4422A3B-1F26-446A-B6FF-BA73AA61D3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CA763D-7408-4C42-BED0-887E80A4993F}">
      <dgm:prSet/>
      <dgm:spPr/>
      <dgm:t>
        <a:bodyPr/>
        <a:lstStyle/>
        <a:p>
          <a:r>
            <a:rPr lang="en-US"/>
            <a:t>Μυκοτοξίνες</a:t>
          </a:r>
        </a:p>
      </dgm:t>
    </dgm:pt>
    <dgm:pt modelId="{0968C633-1B20-4F8F-AE36-F9D7AB6B0663}" type="parTrans" cxnId="{1FD51380-0E46-44CB-A0C1-E7E8C02F05A5}">
      <dgm:prSet/>
      <dgm:spPr/>
      <dgm:t>
        <a:bodyPr/>
        <a:lstStyle/>
        <a:p>
          <a:endParaRPr lang="en-US"/>
        </a:p>
      </dgm:t>
    </dgm:pt>
    <dgm:pt modelId="{ECBA99FF-80D2-48EC-8BEF-80C009217EDC}" type="sibTrans" cxnId="{1FD51380-0E46-44CB-A0C1-E7E8C02F05A5}">
      <dgm:prSet/>
      <dgm:spPr/>
      <dgm:t>
        <a:bodyPr/>
        <a:lstStyle/>
        <a:p>
          <a:endParaRPr lang="en-US"/>
        </a:p>
      </dgm:t>
    </dgm:pt>
    <dgm:pt modelId="{F28F8B0D-DCC1-433D-8E5D-2D77AFAA773A}">
      <dgm:prSet/>
      <dgm:spPr/>
      <dgm:t>
        <a:bodyPr/>
        <a:lstStyle/>
        <a:p>
          <a:r>
            <a:rPr lang="en-US"/>
            <a:t>Aflatoxins, Ochratoxins</a:t>
          </a:r>
        </a:p>
      </dgm:t>
    </dgm:pt>
    <dgm:pt modelId="{6EDEBC27-2FE2-4BA2-B55A-DCEB1EDB8B93}" type="parTrans" cxnId="{DCF74C3E-05C1-44B6-A6B4-E1E78376872A}">
      <dgm:prSet/>
      <dgm:spPr/>
      <dgm:t>
        <a:bodyPr/>
        <a:lstStyle/>
        <a:p>
          <a:endParaRPr lang="en-US"/>
        </a:p>
      </dgm:t>
    </dgm:pt>
    <dgm:pt modelId="{0F03804A-CCA3-4212-9244-1068F8EADB7C}" type="sibTrans" cxnId="{DCF74C3E-05C1-44B6-A6B4-E1E78376872A}">
      <dgm:prSet/>
      <dgm:spPr/>
      <dgm:t>
        <a:bodyPr/>
        <a:lstStyle/>
        <a:p>
          <a:endParaRPr lang="en-US"/>
        </a:p>
      </dgm:t>
    </dgm:pt>
    <dgm:pt modelId="{AA997769-4EA2-4365-A84D-FF58E8869CD5}" type="pres">
      <dgm:prSet presAssocID="{F4422A3B-1F26-446A-B6FF-BA73AA61D31E}" presName="linear" presStyleCnt="0">
        <dgm:presLayoutVars>
          <dgm:animLvl val="lvl"/>
          <dgm:resizeHandles val="exact"/>
        </dgm:presLayoutVars>
      </dgm:prSet>
      <dgm:spPr/>
    </dgm:pt>
    <dgm:pt modelId="{9663170F-04D6-4DCB-8A66-16135ED0739D}" type="pres">
      <dgm:prSet presAssocID="{1ECA763D-7408-4C42-BED0-887E80A4993F}" presName="parentText" presStyleLbl="node1" presStyleIdx="0" presStyleCnt="2">
        <dgm:presLayoutVars>
          <dgm:chMax val="0"/>
          <dgm:bulletEnabled val="1"/>
        </dgm:presLayoutVars>
      </dgm:prSet>
      <dgm:spPr/>
    </dgm:pt>
    <dgm:pt modelId="{D87FCAAB-3197-49F1-98D9-ABFE7575BF60}" type="pres">
      <dgm:prSet presAssocID="{ECBA99FF-80D2-48EC-8BEF-80C009217EDC}" presName="spacer" presStyleCnt="0"/>
      <dgm:spPr/>
    </dgm:pt>
    <dgm:pt modelId="{4F92D6AD-DD74-4BC7-AC5C-170F3D4481C8}" type="pres">
      <dgm:prSet presAssocID="{F28F8B0D-DCC1-433D-8E5D-2D77AFAA773A}" presName="parentText" presStyleLbl="node1" presStyleIdx="1" presStyleCnt="2">
        <dgm:presLayoutVars>
          <dgm:chMax val="0"/>
          <dgm:bulletEnabled val="1"/>
        </dgm:presLayoutVars>
      </dgm:prSet>
      <dgm:spPr/>
    </dgm:pt>
  </dgm:ptLst>
  <dgm:cxnLst>
    <dgm:cxn modelId="{A370180D-6E57-48AC-912E-FCA8111AF450}" type="presOf" srcId="{F28F8B0D-DCC1-433D-8E5D-2D77AFAA773A}" destId="{4F92D6AD-DD74-4BC7-AC5C-170F3D4481C8}" srcOrd="0" destOrd="0" presId="urn:microsoft.com/office/officeart/2005/8/layout/vList2"/>
    <dgm:cxn modelId="{DCF74C3E-05C1-44B6-A6B4-E1E78376872A}" srcId="{F4422A3B-1F26-446A-B6FF-BA73AA61D31E}" destId="{F28F8B0D-DCC1-433D-8E5D-2D77AFAA773A}" srcOrd="1" destOrd="0" parTransId="{6EDEBC27-2FE2-4BA2-B55A-DCEB1EDB8B93}" sibTransId="{0F03804A-CCA3-4212-9244-1068F8EADB7C}"/>
    <dgm:cxn modelId="{1FD51380-0E46-44CB-A0C1-E7E8C02F05A5}" srcId="{F4422A3B-1F26-446A-B6FF-BA73AA61D31E}" destId="{1ECA763D-7408-4C42-BED0-887E80A4993F}" srcOrd="0" destOrd="0" parTransId="{0968C633-1B20-4F8F-AE36-F9D7AB6B0663}" sibTransId="{ECBA99FF-80D2-48EC-8BEF-80C009217EDC}"/>
    <dgm:cxn modelId="{E17C7692-BEBB-4354-BD54-5D91FB333F22}" type="presOf" srcId="{F4422A3B-1F26-446A-B6FF-BA73AA61D31E}" destId="{AA997769-4EA2-4365-A84D-FF58E8869CD5}" srcOrd="0" destOrd="0" presId="urn:microsoft.com/office/officeart/2005/8/layout/vList2"/>
    <dgm:cxn modelId="{3EAB40C9-56D5-43B7-B7F4-DF5793AE26F6}" type="presOf" srcId="{1ECA763D-7408-4C42-BED0-887E80A4993F}" destId="{9663170F-04D6-4DCB-8A66-16135ED0739D}" srcOrd="0" destOrd="0" presId="urn:microsoft.com/office/officeart/2005/8/layout/vList2"/>
    <dgm:cxn modelId="{DC715AF9-1042-416E-B251-7D9C73146AF5}" type="presParOf" srcId="{AA997769-4EA2-4365-A84D-FF58E8869CD5}" destId="{9663170F-04D6-4DCB-8A66-16135ED0739D}" srcOrd="0" destOrd="0" presId="urn:microsoft.com/office/officeart/2005/8/layout/vList2"/>
    <dgm:cxn modelId="{BF8C2172-86D6-4380-B4BA-581DFC9FB7AC}" type="presParOf" srcId="{AA997769-4EA2-4365-A84D-FF58E8869CD5}" destId="{D87FCAAB-3197-49F1-98D9-ABFE7575BF60}" srcOrd="1" destOrd="0" presId="urn:microsoft.com/office/officeart/2005/8/layout/vList2"/>
    <dgm:cxn modelId="{C0709CDB-B70D-4BF4-B854-7B902F33A123}" type="presParOf" srcId="{AA997769-4EA2-4365-A84D-FF58E8869CD5}" destId="{4F92D6AD-DD74-4BC7-AC5C-170F3D4481C8}" srcOrd="2"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7FF1717-D1C6-4F40-BC8E-5320925C62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9E12D6-B9B7-4A25-A7FB-C65D8F52B023}">
      <dgm:prSet/>
      <dgm:spPr/>
      <dgm:t>
        <a:bodyPr/>
        <a:lstStyle/>
        <a:p>
          <a:r>
            <a:rPr lang="en-US"/>
            <a:t>Βακτηριακές τοξίνες</a:t>
          </a:r>
        </a:p>
      </dgm:t>
    </dgm:pt>
    <dgm:pt modelId="{B5B55E6A-ACEE-483B-B300-A53BFBF977E2}" type="parTrans" cxnId="{2B914524-A53D-487E-81F2-402AE9FB6C27}">
      <dgm:prSet/>
      <dgm:spPr/>
      <dgm:t>
        <a:bodyPr/>
        <a:lstStyle/>
        <a:p>
          <a:endParaRPr lang="en-US"/>
        </a:p>
      </dgm:t>
    </dgm:pt>
    <dgm:pt modelId="{547973C5-1D9D-4ABC-8E76-41D6C48C50A4}" type="sibTrans" cxnId="{2B914524-A53D-487E-81F2-402AE9FB6C27}">
      <dgm:prSet/>
      <dgm:spPr/>
      <dgm:t>
        <a:bodyPr/>
        <a:lstStyle/>
        <a:p>
          <a:endParaRPr lang="en-US"/>
        </a:p>
      </dgm:t>
    </dgm:pt>
    <dgm:pt modelId="{81909BD9-C047-46D0-A654-6C68DF854E94}">
      <dgm:prSet/>
      <dgm:spPr/>
      <dgm:t>
        <a:bodyPr/>
        <a:lstStyle/>
        <a:p>
          <a:r>
            <a:rPr lang="en-US"/>
            <a:t>Histamine, Shigatoxin</a:t>
          </a:r>
        </a:p>
      </dgm:t>
    </dgm:pt>
    <dgm:pt modelId="{89F7661E-EA50-4E28-B222-35A059D2D2AA}" type="parTrans" cxnId="{7EA84D73-275A-4154-B249-9A951A3B6E79}">
      <dgm:prSet/>
      <dgm:spPr/>
      <dgm:t>
        <a:bodyPr/>
        <a:lstStyle/>
        <a:p>
          <a:endParaRPr lang="en-US"/>
        </a:p>
      </dgm:t>
    </dgm:pt>
    <dgm:pt modelId="{D95D99D0-76C5-467D-B0A4-250BA8EC55C8}" type="sibTrans" cxnId="{7EA84D73-275A-4154-B249-9A951A3B6E79}">
      <dgm:prSet/>
      <dgm:spPr/>
      <dgm:t>
        <a:bodyPr/>
        <a:lstStyle/>
        <a:p>
          <a:endParaRPr lang="en-US"/>
        </a:p>
      </dgm:t>
    </dgm:pt>
    <dgm:pt modelId="{9548D24D-C464-4EA4-B7CB-6B5783DAC07D}" type="pres">
      <dgm:prSet presAssocID="{47FF1717-D1C6-4F40-BC8E-5320925C62CB}" presName="linear" presStyleCnt="0">
        <dgm:presLayoutVars>
          <dgm:animLvl val="lvl"/>
          <dgm:resizeHandles val="exact"/>
        </dgm:presLayoutVars>
      </dgm:prSet>
      <dgm:spPr/>
    </dgm:pt>
    <dgm:pt modelId="{27BC78F2-E55A-49CB-B41A-54A8884269C0}" type="pres">
      <dgm:prSet presAssocID="{F39E12D6-B9B7-4A25-A7FB-C65D8F52B023}" presName="parentText" presStyleLbl="node1" presStyleIdx="0" presStyleCnt="2">
        <dgm:presLayoutVars>
          <dgm:chMax val="0"/>
          <dgm:bulletEnabled val="1"/>
        </dgm:presLayoutVars>
      </dgm:prSet>
      <dgm:spPr/>
    </dgm:pt>
    <dgm:pt modelId="{37A8BF45-46AF-4476-B627-B708BFA24CE5}" type="pres">
      <dgm:prSet presAssocID="{547973C5-1D9D-4ABC-8E76-41D6C48C50A4}" presName="spacer" presStyleCnt="0"/>
      <dgm:spPr/>
    </dgm:pt>
    <dgm:pt modelId="{924420D5-3854-433B-92E3-362DFBFF6A9D}" type="pres">
      <dgm:prSet presAssocID="{81909BD9-C047-46D0-A654-6C68DF854E94}" presName="parentText" presStyleLbl="node1" presStyleIdx="1" presStyleCnt="2">
        <dgm:presLayoutVars>
          <dgm:chMax val="0"/>
          <dgm:bulletEnabled val="1"/>
        </dgm:presLayoutVars>
      </dgm:prSet>
      <dgm:spPr/>
    </dgm:pt>
  </dgm:ptLst>
  <dgm:cxnLst>
    <dgm:cxn modelId="{2B914524-A53D-487E-81F2-402AE9FB6C27}" srcId="{47FF1717-D1C6-4F40-BC8E-5320925C62CB}" destId="{F39E12D6-B9B7-4A25-A7FB-C65D8F52B023}" srcOrd="0" destOrd="0" parTransId="{B5B55E6A-ACEE-483B-B300-A53BFBF977E2}" sibTransId="{547973C5-1D9D-4ABC-8E76-41D6C48C50A4}"/>
    <dgm:cxn modelId="{7EA84D73-275A-4154-B249-9A951A3B6E79}" srcId="{47FF1717-D1C6-4F40-BC8E-5320925C62CB}" destId="{81909BD9-C047-46D0-A654-6C68DF854E94}" srcOrd="1" destOrd="0" parTransId="{89F7661E-EA50-4E28-B222-35A059D2D2AA}" sibTransId="{D95D99D0-76C5-467D-B0A4-250BA8EC55C8}"/>
    <dgm:cxn modelId="{BFF65F54-DFAD-49B1-A5D0-A306AD4960E9}" type="presOf" srcId="{F39E12D6-B9B7-4A25-A7FB-C65D8F52B023}" destId="{27BC78F2-E55A-49CB-B41A-54A8884269C0}" srcOrd="0" destOrd="0" presId="urn:microsoft.com/office/officeart/2005/8/layout/vList2"/>
    <dgm:cxn modelId="{5A41FC9A-CDE3-4A91-9EB1-F5FE108EEECD}" type="presOf" srcId="{81909BD9-C047-46D0-A654-6C68DF854E94}" destId="{924420D5-3854-433B-92E3-362DFBFF6A9D}" srcOrd="0" destOrd="0" presId="urn:microsoft.com/office/officeart/2005/8/layout/vList2"/>
    <dgm:cxn modelId="{3C3A58D7-EBC3-4C42-961E-836F685DB253}" type="presOf" srcId="{47FF1717-D1C6-4F40-BC8E-5320925C62CB}" destId="{9548D24D-C464-4EA4-B7CB-6B5783DAC07D}" srcOrd="0" destOrd="0" presId="urn:microsoft.com/office/officeart/2005/8/layout/vList2"/>
    <dgm:cxn modelId="{1020F92A-4ECD-4A77-A800-E3A3F08B662E}" type="presParOf" srcId="{9548D24D-C464-4EA4-B7CB-6B5783DAC07D}" destId="{27BC78F2-E55A-49CB-B41A-54A8884269C0}" srcOrd="0" destOrd="0" presId="urn:microsoft.com/office/officeart/2005/8/layout/vList2"/>
    <dgm:cxn modelId="{2B459FE2-1D7C-49E8-B7F8-67B6829D2727}" type="presParOf" srcId="{9548D24D-C464-4EA4-B7CB-6B5783DAC07D}" destId="{37A8BF45-46AF-4476-B627-B708BFA24CE5}" srcOrd="1" destOrd="0" presId="urn:microsoft.com/office/officeart/2005/8/layout/vList2"/>
    <dgm:cxn modelId="{0EAAA47C-09BF-407E-BB45-0C7C679EE84F}" type="presParOf" srcId="{9548D24D-C464-4EA4-B7CB-6B5783DAC07D}" destId="{924420D5-3854-433B-92E3-362DFBFF6A9D}" srcOrd="2"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C598C4B-556F-4C88-8C86-23C7A1475C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14016D-D7FE-4DDE-8B73-06D3664B1B3D}">
      <dgm:prSet/>
      <dgm:spPr/>
      <dgm:t>
        <a:bodyPr/>
        <a:lstStyle/>
        <a:p>
          <a:r>
            <a:rPr lang="en-US" b="1"/>
            <a:t>Παράσιτα  </a:t>
          </a:r>
          <a:r>
            <a:rPr lang="en-US" b="1" i="1"/>
            <a:t>Cryptosporidium  Giardia  Cyclospora  Microsporidia</a:t>
          </a:r>
          <a:endParaRPr lang="en-US"/>
        </a:p>
      </dgm:t>
    </dgm:pt>
    <dgm:pt modelId="{F87F7ED5-FF88-464D-8B8B-A2279F48EB9B}" type="parTrans" cxnId="{A360C6F0-0B17-4B63-A36A-1B71EF2B39AD}">
      <dgm:prSet/>
      <dgm:spPr/>
      <dgm:t>
        <a:bodyPr/>
        <a:lstStyle/>
        <a:p>
          <a:endParaRPr lang="en-US"/>
        </a:p>
      </dgm:t>
    </dgm:pt>
    <dgm:pt modelId="{4B8FD1FE-2F51-4A05-89DC-199089E7D8F1}" type="sibTrans" cxnId="{A360C6F0-0B17-4B63-A36A-1B71EF2B39AD}">
      <dgm:prSet/>
      <dgm:spPr/>
      <dgm:t>
        <a:bodyPr/>
        <a:lstStyle/>
        <a:p>
          <a:endParaRPr lang="en-US"/>
        </a:p>
      </dgm:t>
    </dgm:pt>
    <dgm:pt modelId="{BBD1F732-B7B3-4072-8D66-0572F92A6C07}" type="pres">
      <dgm:prSet presAssocID="{BC598C4B-556F-4C88-8C86-23C7A1475C41}" presName="linear" presStyleCnt="0">
        <dgm:presLayoutVars>
          <dgm:animLvl val="lvl"/>
          <dgm:resizeHandles val="exact"/>
        </dgm:presLayoutVars>
      </dgm:prSet>
      <dgm:spPr/>
    </dgm:pt>
    <dgm:pt modelId="{6D1CE380-BC93-409A-BECD-6A143E6F2C7D}" type="pres">
      <dgm:prSet presAssocID="{4914016D-D7FE-4DDE-8B73-06D3664B1B3D}" presName="parentText" presStyleLbl="node1" presStyleIdx="0" presStyleCnt="1">
        <dgm:presLayoutVars>
          <dgm:chMax val="0"/>
          <dgm:bulletEnabled val="1"/>
        </dgm:presLayoutVars>
      </dgm:prSet>
      <dgm:spPr/>
    </dgm:pt>
  </dgm:ptLst>
  <dgm:cxnLst>
    <dgm:cxn modelId="{CEC31C43-FE1C-460B-84B8-E52803155FF3}" type="presOf" srcId="{4914016D-D7FE-4DDE-8B73-06D3664B1B3D}" destId="{6D1CE380-BC93-409A-BECD-6A143E6F2C7D}" srcOrd="0" destOrd="0" presId="urn:microsoft.com/office/officeart/2005/8/layout/vList2"/>
    <dgm:cxn modelId="{41D62B89-59D6-4AB9-A9B2-CFBB1769E702}" type="presOf" srcId="{BC598C4B-556F-4C88-8C86-23C7A1475C41}" destId="{BBD1F732-B7B3-4072-8D66-0572F92A6C07}" srcOrd="0" destOrd="0" presId="urn:microsoft.com/office/officeart/2005/8/layout/vList2"/>
    <dgm:cxn modelId="{A360C6F0-0B17-4B63-A36A-1B71EF2B39AD}" srcId="{BC598C4B-556F-4C88-8C86-23C7A1475C41}" destId="{4914016D-D7FE-4DDE-8B73-06D3664B1B3D}" srcOrd="0" destOrd="0" parTransId="{F87F7ED5-FF88-464D-8B8B-A2279F48EB9B}" sibTransId="{4B8FD1FE-2F51-4A05-89DC-199089E7D8F1}"/>
    <dgm:cxn modelId="{99C0B52D-BD20-427C-9914-41B5F5DA1B91}" type="presParOf" srcId="{BBD1F732-B7B3-4072-8D66-0572F92A6C07}" destId="{6D1CE380-BC93-409A-BECD-6A143E6F2C7D}"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1676F1CF-AA95-483B-A983-A5E213AB66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A11D47-D534-4C1B-8430-0B2967A8FF81}">
      <dgm:prSet/>
      <dgm:spPr/>
      <dgm:t>
        <a:bodyPr/>
        <a:lstStyle/>
        <a:p>
          <a:r>
            <a:rPr lang="en-US" b="0" i="0" dirty="0" err="1"/>
            <a:t>Θάν</a:t>
          </a:r>
          <a:r>
            <a:rPr lang="en-US" b="0" i="0" dirty="0"/>
            <a:t>ατοι  </a:t>
          </a:r>
          <a:r>
            <a:rPr lang="el-GR" b="0" i="0" dirty="0"/>
            <a:t>από </a:t>
          </a:r>
          <a:r>
            <a:rPr lang="en-US" b="0" i="0" dirty="0" err="1"/>
            <a:t>τροφιμογε</a:t>
          </a:r>
          <a:r>
            <a:rPr lang="el-GR" b="0" i="0" dirty="0" err="1"/>
            <a:t>νείς</a:t>
          </a:r>
          <a:r>
            <a:rPr lang="el-GR" b="0" i="0" dirty="0"/>
            <a:t> λοιμώξεις</a:t>
          </a:r>
          <a:endParaRPr lang="en-US" dirty="0"/>
        </a:p>
      </dgm:t>
    </dgm:pt>
    <dgm:pt modelId="{FC2EDA22-BA64-4280-B7C8-8C45054D18EF}" type="parTrans" cxnId="{FD76A504-99CF-4479-B744-06742D899F32}">
      <dgm:prSet/>
      <dgm:spPr/>
      <dgm:t>
        <a:bodyPr/>
        <a:lstStyle/>
        <a:p>
          <a:endParaRPr lang="en-US"/>
        </a:p>
      </dgm:t>
    </dgm:pt>
    <dgm:pt modelId="{4445A9DA-A78D-4D91-BEB6-63EC241C2C65}" type="sibTrans" cxnId="{FD76A504-99CF-4479-B744-06742D899F32}">
      <dgm:prSet/>
      <dgm:spPr/>
      <dgm:t>
        <a:bodyPr/>
        <a:lstStyle/>
        <a:p>
          <a:endParaRPr lang="en-US"/>
        </a:p>
      </dgm:t>
    </dgm:pt>
    <dgm:pt modelId="{1CD41F38-A057-4E63-9DA1-0FF60F016BE9}" type="pres">
      <dgm:prSet presAssocID="{1676F1CF-AA95-483B-A983-A5E213AB6604}" presName="Name0" presStyleCnt="0">
        <dgm:presLayoutVars>
          <dgm:dir/>
          <dgm:animLvl val="lvl"/>
          <dgm:resizeHandles val="exact"/>
        </dgm:presLayoutVars>
      </dgm:prSet>
      <dgm:spPr/>
    </dgm:pt>
    <dgm:pt modelId="{562A3598-8E47-4A51-AD67-9AC25D68ED47}" type="pres">
      <dgm:prSet presAssocID="{C8A11D47-D534-4C1B-8430-0B2967A8FF81}" presName="linNode" presStyleCnt="0"/>
      <dgm:spPr/>
    </dgm:pt>
    <dgm:pt modelId="{F294E06D-D4DC-4155-A7F8-B56D503AB83D}" type="pres">
      <dgm:prSet presAssocID="{C8A11D47-D534-4C1B-8430-0B2967A8FF81}" presName="parentText" presStyleLbl="node1" presStyleIdx="0" presStyleCnt="1">
        <dgm:presLayoutVars>
          <dgm:chMax val="1"/>
          <dgm:bulletEnabled val="1"/>
        </dgm:presLayoutVars>
      </dgm:prSet>
      <dgm:spPr/>
    </dgm:pt>
  </dgm:ptLst>
  <dgm:cxnLst>
    <dgm:cxn modelId="{FD76A504-99CF-4479-B744-06742D899F32}" srcId="{1676F1CF-AA95-483B-A983-A5E213AB6604}" destId="{C8A11D47-D534-4C1B-8430-0B2967A8FF81}" srcOrd="0" destOrd="0" parTransId="{FC2EDA22-BA64-4280-B7C8-8C45054D18EF}" sibTransId="{4445A9DA-A78D-4D91-BEB6-63EC241C2C65}"/>
    <dgm:cxn modelId="{16FDA859-725D-4B93-A552-A0AFAC359E6D}" type="presOf" srcId="{1676F1CF-AA95-483B-A983-A5E213AB6604}" destId="{1CD41F38-A057-4E63-9DA1-0FF60F016BE9}" srcOrd="0" destOrd="0" presId="urn:microsoft.com/office/officeart/2005/8/layout/vList5"/>
    <dgm:cxn modelId="{486B44DB-F625-4AEC-9361-DF9A48F34E26}" type="presOf" srcId="{C8A11D47-D534-4C1B-8430-0B2967A8FF81}" destId="{F294E06D-D4DC-4155-A7F8-B56D503AB83D}" srcOrd="0" destOrd="0" presId="urn:microsoft.com/office/officeart/2005/8/layout/vList5"/>
    <dgm:cxn modelId="{A41FA08F-BD5B-477A-8CAF-C6FDEB4844AD}" type="presParOf" srcId="{1CD41F38-A057-4E63-9DA1-0FF60F016BE9}" destId="{562A3598-8E47-4A51-AD67-9AC25D68ED47}" srcOrd="0" destOrd="0" presId="urn:microsoft.com/office/officeart/2005/8/layout/vList5"/>
    <dgm:cxn modelId="{D399ECD2-D67B-44A5-A26C-E81E7CD6EDFC}" type="presParOf" srcId="{562A3598-8E47-4A51-AD67-9AC25D68ED47}" destId="{F294E06D-D4DC-4155-A7F8-B56D503AB83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EE3C30B-01C0-4FFB-8EBE-A6A51E882C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DF180A-EB63-4322-8129-B885F7413590}">
      <dgm:prSet/>
      <dgm:spPr/>
      <dgm:t>
        <a:bodyPr/>
        <a:lstStyle/>
        <a:p>
          <a:r>
            <a:rPr lang="en-US"/>
            <a:t>Listeria</a:t>
          </a:r>
        </a:p>
      </dgm:t>
    </dgm:pt>
    <dgm:pt modelId="{E8D187F5-BA2D-4D0F-8C9A-356DA10B51A9}" type="parTrans" cxnId="{79106B04-0D6D-489E-8D4C-9476130F728D}">
      <dgm:prSet/>
      <dgm:spPr/>
      <dgm:t>
        <a:bodyPr/>
        <a:lstStyle/>
        <a:p>
          <a:endParaRPr lang="en-US"/>
        </a:p>
      </dgm:t>
    </dgm:pt>
    <dgm:pt modelId="{B682826C-08BA-4EE5-B350-C1FB03DED7D2}" type="sibTrans" cxnId="{79106B04-0D6D-489E-8D4C-9476130F728D}">
      <dgm:prSet/>
      <dgm:spPr/>
      <dgm:t>
        <a:bodyPr/>
        <a:lstStyle/>
        <a:p>
          <a:endParaRPr lang="en-US"/>
        </a:p>
      </dgm:t>
    </dgm:pt>
    <dgm:pt modelId="{BDE1227A-D182-458F-A1C3-ECE61C843A08}" type="pres">
      <dgm:prSet presAssocID="{4EE3C30B-01C0-4FFB-8EBE-A6A51E882C0A}" presName="linear" presStyleCnt="0">
        <dgm:presLayoutVars>
          <dgm:animLvl val="lvl"/>
          <dgm:resizeHandles val="exact"/>
        </dgm:presLayoutVars>
      </dgm:prSet>
      <dgm:spPr/>
    </dgm:pt>
    <dgm:pt modelId="{A02D1A48-B545-4519-B201-7884F17C49F0}" type="pres">
      <dgm:prSet presAssocID="{E3DF180A-EB63-4322-8129-B885F7413590}" presName="parentText" presStyleLbl="node1" presStyleIdx="0" presStyleCnt="1">
        <dgm:presLayoutVars>
          <dgm:chMax val="0"/>
          <dgm:bulletEnabled val="1"/>
        </dgm:presLayoutVars>
      </dgm:prSet>
      <dgm:spPr/>
    </dgm:pt>
  </dgm:ptLst>
  <dgm:cxnLst>
    <dgm:cxn modelId="{79106B04-0D6D-489E-8D4C-9476130F728D}" srcId="{4EE3C30B-01C0-4FFB-8EBE-A6A51E882C0A}" destId="{E3DF180A-EB63-4322-8129-B885F7413590}" srcOrd="0" destOrd="0" parTransId="{E8D187F5-BA2D-4D0F-8C9A-356DA10B51A9}" sibTransId="{B682826C-08BA-4EE5-B350-C1FB03DED7D2}"/>
    <dgm:cxn modelId="{461D272F-544D-4284-811F-7B25E5876FA3}" type="presOf" srcId="{E3DF180A-EB63-4322-8129-B885F7413590}" destId="{A02D1A48-B545-4519-B201-7884F17C49F0}" srcOrd="0" destOrd="0" presId="urn:microsoft.com/office/officeart/2005/8/layout/vList2"/>
    <dgm:cxn modelId="{AB48384D-5136-432F-9699-D4F7C8BA82B8}" type="presOf" srcId="{4EE3C30B-01C0-4FFB-8EBE-A6A51E882C0A}" destId="{BDE1227A-D182-458F-A1C3-ECE61C843A08}" srcOrd="0" destOrd="0" presId="urn:microsoft.com/office/officeart/2005/8/layout/vList2"/>
    <dgm:cxn modelId="{A7F280A3-2535-4BCB-9067-BD70354181C3}" type="presParOf" srcId="{BDE1227A-D182-458F-A1C3-ECE61C843A08}" destId="{A02D1A48-B545-4519-B201-7884F17C49F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401BB59-8969-4AA1-8D21-5BC1AF74B2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9559B0-DB83-437D-BF86-AD259354307F}">
      <dgm:prSet/>
      <dgm:spPr/>
      <dgm:t>
        <a:bodyPr/>
        <a:lstStyle/>
        <a:p>
          <a:r>
            <a:rPr lang="en-US"/>
            <a:t>Toxoplasmosis</a:t>
          </a:r>
        </a:p>
      </dgm:t>
    </dgm:pt>
    <dgm:pt modelId="{851516A3-626A-4253-9478-4925C298104D}" type="parTrans" cxnId="{3F82C05B-6102-4E67-AC20-393302C43088}">
      <dgm:prSet/>
      <dgm:spPr/>
      <dgm:t>
        <a:bodyPr/>
        <a:lstStyle/>
        <a:p>
          <a:endParaRPr lang="en-US"/>
        </a:p>
      </dgm:t>
    </dgm:pt>
    <dgm:pt modelId="{FDF069BF-B658-41A6-9DC1-AE3CA724986B}" type="sibTrans" cxnId="{3F82C05B-6102-4E67-AC20-393302C43088}">
      <dgm:prSet/>
      <dgm:spPr/>
      <dgm:t>
        <a:bodyPr/>
        <a:lstStyle/>
        <a:p>
          <a:endParaRPr lang="en-US"/>
        </a:p>
      </dgm:t>
    </dgm:pt>
    <dgm:pt modelId="{39391B94-B636-4CF8-9351-3439F0CEA475}" type="pres">
      <dgm:prSet presAssocID="{3401BB59-8969-4AA1-8D21-5BC1AF74B205}" presName="linear" presStyleCnt="0">
        <dgm:presLayoutVars>
          <dgm:animLvl val="lvl"/>
          <dgm:resizeHandles val="exact"/>
        </dgm:presLayoutVars>
      </dgm:prSet>
      <dgm:spPr/>
    </dgm:pt>
    <dgm:pt modelId="{6DA7CB73-63E4-4D8E-B115-F635590E2854}" type="pres">
      <dgm:prSet presAssocID="{059559B0-DB83-437D-BF86-AD259354307F}" presName="parentText" presStyleLbl="node1" presStyleIdx="0" presStyleCnt="1">
        <dgm:presLayoutVars>
          <dgm:chMax val="0"/>
          <dgm:bulletEnabled val="1"/>
        </dgm:presLayoutVars>
      </dgm:prSet>
      <dgm:spPr/>
    </dgm:pt>
  </dgm:ptLst>
  <dgm:cxnLst>
    <dgm:cxn modelId="{3F82C05B-6102-4E67-AC20-393302C43088}" srcId="{3401BB59-8969-4AA1-8D21-5BC1AF74B205}" destId="{059559B0-DB83-437D-BF86-AD259354307F}" srcOrd="0" destOrd="0" parTransId="{851516A3-626A-4253-9478-4925C298104D}" sibTransId="{FDF069BF-B658-41A6-9DC1-AE3CA724986B}"/>
    <dgm:cxn modelId="{96F52997-AAB4-4686-A8C0-F8CDFFD3F783}" type="presOf" srcId="{3401BB59-8969-4AA1-8D21-5BC1AF74B205}" destId="{39391B94-B636-4CF8-9351-3439F0CEA475}" srcOrd="0" destOrd="0" presId="urn:microsoft.com/office/officeart/2005/8/layout/vList2"/>
    <dgm:cxn modelId="{BFB9CAF2-B387-455A-89F2-F369BDB40051}" type="presOf" srcId="{059559B0-DB83-437D-BF86-AD259354307F}" destId="{6DA7CB73-63E4-4D8E-B115-F635590E2854}" srcOrd="0" destOrd="0" presId="urn:microsoft.com/office/officeart/2005/8/layout/vList2"/>
    <dgm:cxn modelId="{94F26906-2C7A-4053-9CCC-056A57331E34}" type="presParOf" srcId="{39391B94-B636-4CF8-9351-3439F0CEA475}" destId="{6DA7CB73-63E4-4D8E-B115-F635590E285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DCE259F-23DE-4112-93EB-A826A42D5B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150629-89F3-41B0-A86C-46CEA34C4AEF}">
      <dgm:prSet/>
      <dgm:spPr/>
      <dgm:t>
        <a:bodyPr/>
        <a:lstStyle/>
        <a:p>
          <a:r>
            <a:rPr lang="en-US" dirty="0"/>
            <a:t>Salmonella 31.0% </a:t>
          </a:r>
        </a:p>
      </dgm:t>
    </dgm:pt>
    <dgm:pt modelId="{644A65B3-F156-4D2F-A6BD-B5D83E4F339B}" type="parTrans" cxnId="{DF42C736-FD2B-44D0-93DC-5BCED9C123F7}">
      <dgm:prSet/>
      <dgm:spPr/>
      <dgm:t>
        <a:bodyPr/>
        <a:lstStyle/>
        <a:p>
          <a:endParaRPr lang="en-US"/>
        </a:p>
      </dgm:t>
    </dgm:pt>
    <dgm:pt modelId="{65BB1614-A92B-4CDB-9494-6B372CE5450D}" type="sibTrans" cxnId="{DF42C736-FD2B-44D0-93DC-5BCED9C123F7}">
      <dgm:prSet/>
      <dgm:spPr/>
      <dgm:t>
        <a:bodyPr/>
        <a:lstStyle/>
        <a:p>
          <a:endParaRPr lang="en-US"/>
        </a:p>
      </dgm:t>
    </dgm:pt>
    <dgm:pt modelId="{FE5A1B70-B23D-45B5-B122-B22A7E5A801B}" type="pres">
      <dgm:prSet presAssocID="{9DCE259F-23DE-4112-93EB-A826A42D5B32}" presName="linear" presStyleCnt="0">
        <dgm:presLayoutVars>
          <dgm:animLvl val="lvl"/>
          <dgm:resizeHandles val="exact"/>
        </dgm:presLayoutVars>
      </dgm:prSet>
      <dgm:spPr/>
    </dgm:pt>
    <dgm:pt modelId="{8341BE0B-D7D6-4E8B-95D5-358BAD985486}" type="pres">
      <dgm:prSet presAssocID="{23150629-89F3-41B0-A86C-46CEA34C4AEF}" presName="parentText" presStyleLbl="node1" presStyleIdx="0" presStyleCnt="1">
        <dgm:presLayoutVars>
          <dgm:chMax val="0"/>
          <dgm:bulletEnabled val="1"/>
        </dgm:presLayoutVars>
      </dgm:prSet>
      <dgm:spPr/>
    </dgm:pt>
  </dgm:ptLst>
  <dgm:cxnLst>
    <dgm:cxn modelId="{C0835807-43DA-4229-B39B-CB397578CB9C}" type="presOf" srcId="{23150629-89F3-41B0-A86C-46CEA34C4AEF}" destId="{8341BE0B-D7D6-4E8B-95D5-358BAD985486}" srcOrd="0" destOrd="0" presId="urn:microsoft.com/office/officeart/2005/8/layout/vList2"/>
    <dgm:cxn modelId="{DF42C736-FD2B-44D0-93DC-5BCED9C123F7}" srcId="{9DCE259F-23DE-4112-93EB-A826A42D5B32}" destId="{23150629-89F3-41B0-A86C-46CEA34C4AEF}" srcOrd="0" destOrd="0" parTransId="{644A65B3-F156-4D2F-A6BD-B5D83E4F339B}" sibTransId="{65BB1614-A92B-4CDB-9494-6B372CE5450D}"/>
    <dgm:cxn modelId="{31D035AA-6BB2-4445-81B5-CAE619192112}" type="presOf" srcId="{9DCE259F-23DE-4112-93EB-A826A42D5B32}" destId="{FE5A1B70-B23D-45B5-B122-B22A7E5A801B}" srcOrd="0" destOrd="0" presId="urn:microsoft.com/office/officeart/2005/8/layout/vList2"/>
    <dgm:cxn modelId="{E157057A-07DB-4FF7-A77F-786DBB85C85B}" type="presParOf" srcId="{FE5A1B70-B23D-45B5-B122-B22A7E5A801B}" destId="{8341BE0B-D7D6-4E8B-95D5-358BAD98548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606F7C2-56D8-49BA-A413-EEC93354C6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FE5613-5894-41D9-8BC8-6A6B113296DC}">
      <dgm:prSet/>
      <dgm:spPr/>
      <dgm:t>
        <a:bodyPr/>
        <a:lstStyle/>
        <a:p>
          <a:r>
            <a:rPr lang="en-US" dirty="0"/>
            <a:t>E. coli 0157  Campylobacter Norwalk-liker </a:t>
          </a:r>
          <a:r>
            <a:rPr lang="en-US" baseline="-15000" dirty="0"/>
            <a:t>7.0%</a:t>
          </a:r>
          <a:endParaRPr lang="en-US" dirty="0"/>
        </a:p>
      </dgm:t>
    </dgm:pt>
    <dgm:pt modelId="{B2AB6198-3718-4504-BF17-7A1BDE9C7B03}" type="parTrans" cxnId="{554EFAE1-8FC7-4C3F-806A-CA6637754FED}">
      <dgm:prSet/>
      <dgm:spPr/>
      <dgm:t>
        <a:bodyPr/>
        <a:lstStyle/>
        <a:p>
          <a:endParaRPr lang="en-US"/>
        </a:p>
      </dgm:t>
    </dgm:pt>
    <dgm:pt modelId="{96B5003E-9EB4-448C-86A2-D52075469C8E}" type="sibTrans" cxnId="{554EFAE1-8FC7-4C3F-806A-CA6637754FED}">
      <dgm:prSet/>
      <dgm:spPr/>
      <dgm:t>
        <a:bodyPr/>
        <a:lstStyle/>
        <a:p>
          <a:endParaRPr lang="en-US"/>
        </a:p>
      </dgm:t>
    </dgm:pt>
    <dgm:pt modelId="{537588E4-35FF-4119-B032-1767AB2FE56B}" type="pres">
      <dgm:prSet presAssocID="{C606F7C2-56D8-49BA-A413-EEC93354C63F}" presName="linear" presStyleCnt="0">
        <dgm:presLayoutVars>
          <dgm:animLvl val="lvl"/>
          <dgm:resizeHandles val="exact"/>
        </dgm:presLayoutVars>
      </dgm:prSet>
      <dgm:spPr/>
    </dgm:pt>
    <dgm:pt modelId="{F082DECE-1CF0-473C-86A8-AC01738CA1F6}" type="pres">
      <dgm:prSet presAssocID="{C0FE5613-5894-41D9-8BC8-6A6B113296DC}" presName="parentText" presStyleLbl="node1" presStyleIdx="0" presStyleCnt="1">
        <dgm:presLayoutVars>
          <dgm:chMax val="0"/>
          <dgm:bulletEnabled val="1"/>
        </dgm:presLayoutVars>
      </dgm:prSet>
      <dgm:spPr/>
    </dgm:pt>
  </dgm:ptLst>
  <dgm:cxnLst>
    <dgm:cxn modelId="{554EFAE1-8FC7-4C3F-806A-CA6637754FED}" srcId="{C606F7C2-56D8-49BA-A413-EEC93354C63F}" destId="{C0FE5613-5894-41D9-8BC8-6A6B113296DC}" srcOrd="0" destOrd="0" parTransId="{B2AB6198-3718-4504-BF17-7A1BDE9C7B03}" sibTransId="{96B5003E-9EB4-448C-86A2-D52075469C8E}"/>
    <dgm:cxn modelId="{081D50F4-18B4-451A-AD95-E13E15222CAE}" type="presOf" srcId="{C0FE5613-5894-41D9-8BC8-6A6B113296DC}" destId="{F082DECE-1CF0-473C-86A8-AC01738CA1F6}" srcOrd="0" destOrd="0" presId="urn:microsoft.com/office/officeart/2005/8/layout/vList2"/>
    <dgm:cxn modelId="{015CA4F6-A81B-4720-9402-31090FFE1775}" type="presOf" srcId="{C606F7C2-56D8-49BA-A413-EEC93354C63F}" destId="{537588E4-35FF-4119-B032-1767AB2FE56B}" srcOrd="0" destOrd="0" presId="urn:microsoft.com/office/officeart/2005/8/layout/vList2"/>
    <dgm:cxn modelId="{46C6B473-45B7-4531-8D66-0FFEE016FE8A}" type="presParOf" srcId="{537588E4-35FF-4119-B032-1767AB2FE56B}" destId="{F082DECE-1CF0-473C-86A8-AC01738CA1F6}"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EEA5E33-4BBB-4695-8D65-BBA34A55FDF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13229AC-4296-4AD4-A86D-2162C6A6FEAC}">
      <dgm:prSet/>
      <dgm:spPr/>
      <dgm:t>
        <a:bodyPr/>
        <a:lstStyle/>
        <a:p>
          <a:r>
            <a:rPr lang="en-US" b="0" i="0"/>
            <a:t>Επιδημιολογική επιτήρηση: </a:t>
          </a:r>
          <a:endParaRPr lang="en-US"/>
        </a:p>
      </dgm:t>
    </dgm:pt>
    <dgm:pt modelId="{DB4DC35D-B0CA-4EEA-8F18-5C0C246BF29D}" type="parTrans" cxnId="{7C1D93AC-572C-47CB-8BEC-B46369E9B98D}">
      <dgm:prSet/>
      <dgm:spPr/>
      <dgm:t>
        <a:bodyPr/>
        <a:lstStyle/>
        <a:p>
          <a:endParaRPr lang="en-US"/>
        </a:p>
      </dgm:t>
    </dgm:pt>
    <dgm:pt modelId="{0B1049EC-A5C3-4210-B0B8-3C0863826828}" type="sibTrans" cxnId="{7C1D93AC-572C-47CB-8BEC-B46369E9B98D}">
      <dgm:prSet/>
      <dgm:spPr/>
      <dgm:t>
        <a:bodyPr/>
        <a:lstStyle/>
        <a:p>
          <a:endParaRPr lang="en-US"/>
        </a:p>
      </dgm:t>
    </dgm:pt>
    <dgm:pt modelId="{800C1F21-D6D9-4664-AFDD-001B45C4490A}" type="pres">
      <dgm:prSet presAssocID="{CEEA5E33-4BBB-4695-8D65-BBA34A55FDFC}" presName="Name0" presStyleCnt="0">
        <dgm:presLayoutVars>
          <dgm:dir/>
          <dgm:animLvl val="lvl"/>
          <dgm:resizeHandles val="exact"/>
        </dgm:presLayoutVars>
      </dgm:prSet>
      <dgm:spPr/>
    </dgm:pt>
    <dgm:pt modelId="{AD29E711-7C99-4E3D-A014-C8614785F727}" type="pres">
      <dgm:prSet presAssocID="{713229AC-4296-4AD4-A86D-2162C6A6FEAC}" presName="linNode" presStyleCnt="0"/>
      <dgm:spPr/>
    </dgm:pt>
    <dgm:pt modelId="{7D62B7EE-6811-4B2D-837B-B45593602EFC}" type="pres">
      <dgm:prSet presAssocID="{713229AC-4296-4AD4-A86D-2162C6A6FEAC}" presName="parentText" presStyleLbl="node1" presStyleIdx="0" presStyleCnt="1">
        <dgm:presLayoutVars>
          <dgm:chMax val="1"/>
          <dgm:bulletEnabled val="1"/>
        </dgm:presLayoutVars>
      </dgm:prSet>
      <dgm:spPr/>
    </dgm:pt>
  </dgm:ptLst>
  <dgm:cxnLst>
    <dgm:cxn modelId="{7C1D93AC-572C-47CB-8BEC-B46369E9B98D}" srcId="{CEEA5E33-4BBB-4695-8D65-BBA34A55FDFC}" destId="{713229AC-4296-4AD4-A86D-2162C6A6FEAC}" srcOrd="0" destOrd="0" parTransId="{DB4DC35D-B0CA-4EEA-8F18-5C0C246BF29D}" sibTransId="{0B1049EC-A5C3-4210-B0B8-3C0863826828}"/>
    <dgm:cxn modelId="{37915BE6-5283-438C-9052-1819AA62EFDC}" type="presOf" srcId="{CEEA5E33-4BBB-4695-8D65-BBA34A55FDFC}" destId="{800C1F21-D6D9-4664-AFDD-001B45C4490A}" srcOrd="0" destOrd="0" presId="urn:microsoft.com/office/officeart/2005/8/layout/vList5"/>
    <dgm:cxn modelId="{F2C74BF9-8330-4AB2-B26A-1A2BFEE24BA7}" type="presOf" srcId="{713229AC-4296-4AD4-A86D-2162C6A6FEAC}" destId="{7D62B7EE-6811-4B2D-837B-B45593602EFC}" srcOrd="0" destOrd="0" presId="urn:microsoft.com/office/officeart/2005/8/layout/vList5"/>
    <dgm:cxn modelId="{6259F2B4-21B8-4F7A-B5D0-E7B2D73D424E}" type="presParOf" srcId="{800C1F21-D6D9-4664-AFDD-001B45C4490A}" destId="{AD29E711-7C99-4E3D-A014-C8614785F727}" srcOrd="0" destOrd="0" presId="urn:microsoft.com/office/officeart/2005/8/layout/vList5"/>
    <dgm:cxn modelId="{068332EF-764B-46F1-8466-810412B8CA81}" type="presParOf" srcId="{AD29E711-7C99-4E3D-A014-C8614785F727}" destId="{7D62B7EE-6811-4B2D-837B-B45593602EF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AA91E62-408C-46A6-B64B-479034BA84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193E7E-1008-4877-987C-EFD7E420D2A7}">
      <dgm:prSet/>
      <dgm:spPr/>
      <dgm:t>
        <a:bodyPr/>
        <a:lstStyle/>
        <a:p>
          <a:r>
            <a:rPr lang="en-US" b="1"/>
            <a:t>Επιτήρηση</a:t>
          </a:r>
          <a:endParaRPr lang="en-US"/>
        </a:p>
      </dgm:t>
    </dgm:pt>
    <dgm:pt modelId="{A0F1C856-6C95-4162-BE1E-26C1B524526C}" type="parTrans" cxnId="{E9DCDEEF-BB7B-495B-9D0A-CB538DC40A9E}">
      <dgm:prSet/>
      <dgm:spPr/>
      <dgm:t>
        <a:bodyPr/>
        <a:lstStyle/>
        <a:p>
          <a:endParaRPr lang="en-US"/>
        </a:p>
      </dgm:t>
    </dgm:pt>
    <dgm:pt modelId="{7249ADCC-1711-44E8-811B-D6902184EE0A}" type="sibTrans" cxnId="{E9DCDEEF-BB7B-495B-9D0A-CB538DC40A9E}">
      <dgm:prSet/>
      <dgm:spPr/>
      <dgm:t>
        <a:bodyPr/>
        <a:lstStyle/>
        <a:p>
          <a:endParaRPr lang="en-US"/>
        </a:p>
      </dgm:t>
    </dgm:pt>
    <dgm:pt modelId="{E60DE45A-741E-487D-B9F5-4FF8B7A92BAC}">
      <dgm:prSet/>
      <dgm:spPr/>
      <dgm:t>
        <a:bodyPr/>
        <a:lstStyle/>
        <a:p>
          <a:r>
            <a:rPr lang="en-US" b="1"/>
            <a:t>Επιδημιών και	διερεύνηση</a:t>
          </a:r>
          <a:endParaRPr lang="en-US"/>
        </a:p>
      </dgm:t>
    </dgm:pt>
    <dgm:pt modelId="{495A725D-3C68-4739-A69E-6D1B3365B6BA}" type="parTrans" cxnId="{1759E9E9-F047-476B-855D-116DBEA8AC39}">
      <dgm:prSet/>
      <dgm:spPr/>
      <dgm:t>
        <a:bodyPr/>
        <a:lstStyle/>
        <a:p>
          <a:endParaRPr lang="en-US"/>
        </a:p>
      </dgm:t>
    </dgm:pt>
    <dgm:pt modelId="{0F272D14-B206-425E-BBB0-0675948E1FA0}" type="sibTrans" cxnId="{1759E9E9-F047-476B-855D-116DBEA8AC39}">
      <dgm:prSet/>
      <dgm:spPr/>
      <dgm:t>
        <a:bodyPr/>
        <a:lstStyle/>
        <a:p>
          <a:endParaRPr lang="en-US"/>
        </a:p>
      </dgm:t>
    </dgm:pt>
    <dgm:pt modelId="{B1FF08D8-9FEF-44DA-9993-0758D880937F}">
      <dgm:prSet/>
      <dgm:spPr/>
      <dgm:t>
        <a:bodyPr/>
        <a:lstStyle/>
        <a:p>
          <a:r>
            <a:rPr lang="en-US" b="1"/>
            <a:t>Πληθυσμού</a:t>
          </a:r>
          <a:endParaRPr lang="en-US"/>
        </a:p>
      </dgm:t>
    </dgm:pt>
    <dgm:pt modelId="{DFEA17E0-366F-4747-9DD7-8277E710D412}" type="parTrans" cxnId="{A4A32336-F7D8-4191-842C-EAF5A606B8DE}">
      <dgm:prSet/>
      <dgm:spPr/>
      <dgm:t>
        <a:bodyPr/>
        <a:lstStyle/>
        <a:p>
          <a:endParaRPr lang="en-US"/>
        </a:p>
      </dgm:t>
    </dgm:pt>
    <dgm:pt modelId="{4356622A-48DF-476F-91AE-A4D6109BFA2D}" type="sibTrans" cxnId="{A4A32336-F7D8-4191-842C-EAF5A606B8DE}">
      <dgm:prSet/>
      <dgm:spPr/>
      <dgm:t>
        <a:bodyPr/>
        <a:lstStyle/>
        <a:p>
          <a:endParaRPr lang="en-US"/>
        </a:p>
      </dgm:t>
    </dgm:pt>
    <dgm:pt modelId="{61DE9AC7-AE79-4818-B292-4F449967E150}">
      <dgm:prSet/>
      <dgm:spPr/>
      <dgm:t>
        <a:bodyPr/>
        <a:lstStyle/>
        <a:p>
          <a:r>
            <a:rPr lang="en-US" b="1"/>
            <a:t>Μελέτη σποραδικών περιστατικών</a:t>
          </a:r>
          <a:endParaRPr lang="en-US"/>
        </a:p>
      </dgm:t>
    </dgm:pt>
    <dgm:pt modelId="{1769F31B-5FD8-4CCA-8FCA-06DDB7288CDC}" type="parTrans" cxnId="{00644F0F-EB67-481C-84BB-41895FFD1FB5}">
      <dgm:prSet/>
      <dgm:spPr/>
      <dgm:t>
        <a:bodyPr/>
        <a:lstStyle/>
        <a:p>
          <a:endParaRPr lang="en-US"/>
        </a:p>
      </dgm:t>
    </dgm:pt>
    <dgm:pt modelId="{7A1F63A4-CE5F-43C9-AC1D-68A8DFE2D884}" type="sibTrans" cxnId="{00644F0F-EB67-481C-84BB-41895FFD1FB5}">
      <dgm:prSet/>
      <dgm:spPr/>
      <dgm:t>
        <a:bodyPr/>
        <a:lstStyle/>
        <a:p>
          <a:endParaRPr lang="en-US"/>
        </a:p>
      </dgm:t>
    </dgm:pt>
    <dgm:pt modelId="{13BA08EC-EB17-4F93-9871-3320D772E964}" type="pres">
      <dgm:prSet presAssocID="{BAA91E62-408C-46A6-B64B-479034BA8417}" presName="linear" presStyleCnt="0">
        <dgm:presLayoutVars>
          <dgm:animLvl val="lvl"/>
          <dgm:resizeHandles val="exact"/>
        </dgm:presLayoutVars>
      </dgm:prSet>
      <dgm:spPr/>
    </dgm:pt>
    <dgm:pt modelId="{CAE5738E-84DC-443A-BC93-C59EB3BED0C8}" type="pres">
      <dgm:prSet presAssocID="{F7193E7E-1008-4877-987C-EFD7E420D2A7}" presName="parentText" presStyleLbl="node1" presStyleIdx="0" presStyleCnt="4">
        <dgm:presLayoutVars>
          <dgm:chMax val="0"/>
          <dgm:bulletEnabled val="1"/>
        </dgm:presLayoutVars>
      </dgm:prSet>
      <dgm:spPr/>
    </dgm:pt>
    <dgm:pt modelId="{BF4F61EC-03BF-4768-BB5F-BCD74CACBF6F}" type="pres">
      <dgm:prSet presAssocID="{7249ADCC-1711-44E8-811B-D6902184EE0A}" presName="spacer" presStyleCnt="0"/>
      <dgm:spPr/>
    </dgm:pt>
    <dgm:pt modelId="{D9918618-7D5F-489A-BBE1-C5DF90AA2D87}" type="pres">
      <dgm:prSet presAssocID="{E60DE45A-741E-487D-B9F5-4FF8B7A92BAC}" presName="parentText" presStyleLbl="node1" presStyleIdx="1" presStyleCnt="4">
        <dgm:presLayoutVars>
          <dgm:chMax val="0"/>
          <dgm:bulletEnabled val="1"/>
        </dgm:presLayoutVars>
      </dgm:prSet>
      <dgm:spPr/>
    </dgm:pt>
    <dgm:pt modelId="{B7E92DC2-DCC3-4876-8C9C-D6E285BEF17E}" type="pres">
      <dgm:prSet presAssocID="{0F272D14-B206-425E-BBB0-0675948E1FA0}" presName="spacer" presStyleCnt="0"/>
      <dgm:spPr/>
    </dgm:pt>
    <dgm:pt modelId="{171C3916-CD4D-4E10-A625-956E701DEE87}" type="pres">
      <dgm:prSet presAssocID="{B1FF08D8-9FEF-44DA-9993-0758D880937F}" presName="parentText" presStyleLbl="node1" presStyleIdx="2" presStyleCnt="4">
        <dgm:presLayoutVars>
          <dgm:chMax val="0"/>
          <dgm:bulletEnabled val="1"/>
        </dgm:presLayoutVars>
      </dgm:prSet>
      <dgm:spPr/>
    </dgm:pt>
    <dgm:pt modelId="{92E7B9A6-B669-4232-BD62-9CBC505DDDC6}" type="pres">
      <dgm:prSet presAssocID="{4356622A-48DF-476F-91AE-A4D6109BFA2D}" presName="spacer" presStyleCnt="0"/>
      <dgm:spPr/>
    </dgm:pt>
    <dgm:pt modelId="{E7EBCC18-C1A1-424B-8D88-AFFE6FF5CE60}" type="pres">
      <dgm:prSet presAssocID="{61DE9AC7-AE79-4818-B292-4F449967E150}" presName="parentText" presStyleLbl="node1" presStyleIdx="3" presStyleCnt="4">
        <dgm:presLayoutVars>
          <dgm:chMax val="0"/>
          <dgm:bulletEnabled val="1"/>
        </dgm:presLayoutVars>
      </dgm:prSet>
      <dgm:spPr/>
    </dgm:pt>
  </dgm:ptLst>
  <dgm:cxnLst>
    <dgm:cxn modelId="{65B07003-3A61-4311-A80D-3F23F2808D59}" type="presOf" srcId="{BAA91E62-408C-46A6-B64B-479034BA8417}" destId="{13BA08EC-EB17-4F93-9871-3320D772E964}" srcOrd="0" destOrd="0" presId="urn:microsoft.com/office/officeart/2005/8/layout/vList2"/>
    <dgm:cxn modelId="{00644F0F-EB67-481C-84BB-41895FFD1FB5}" srcId="{BAA91E62-408C-46A6-B64B-479034BA8417}" destId="{61DE9AC7-AE79-4818-B292-4F449967E150}" srcOrd="3" destOrd="0" parTransId="{1769F31B-5FD8-4CCA-8FCA-06DDB7288CDC}" sibTransId="{7A1F63A4-CE5F-43C9-AC1D-68A8DFE2D884}"/>
    <dgm:cxn modelId="{18B92219-15BF-444C-9E9D-B1A7B89DB8CD}" type="presOf" srcId="{F7193E7E-1008-4877-987C-EFD7E420D2A7}" destId="{CAE5738E-84DC-443A-BC93-C59EB3BED0C8}" srcOrd="0" destOrd="0" presId="urn:microsoft.com/office/officeart/2005/8/layout/vList2"/>
    <dgm:cxn modelId="{A4A32336-F7D8-4191-842C-EAF5A606B8DE}" srcId="{BAA91E62-408C-46A6-B64B-479034BA8417}" destId="{B1FF08D8-9FEF-44DA-9993-0758D880937F}" srcOrd="2" destOrd="0" parTransId="{DFEA17E0-366F-4747-9DD7-8277E710D412}" sibTransId="{4356622A-48DF-476F-91AE-A4D6109BFA2D}"/>
    <dgm:cxn modelId="{F1C8239D-FC50-444F-A77F-BE9CB76130B6}" type="presOf" srcId="{B1FF08D8-9FEF-44DA-9993-0758D880937F}" destId="{171C3916-CD4D-4E10-A625-956E701DEE87}" srcOrd="0" destOrd="0" presId="urn:microsoft.com/office/officeart/2005/8/layout/vList2"/>
    <dgm:cxn modelId="{EE2344C3-E7D4-46DC-9CAA-6E7E3AF7FA77}" type="presOf" srcId="{61DE9AC7-AE79-4818-B292-4F449967E150}" destId="{E7EBCC18-C1A1-424B-8D88-AFFE6FF5CE60}" srcOrd="0" destOrd="0" presId="urn:microsoft.com/office/officeart/2005/8/layout/vList2"/>
    <dgm:cxn modelId="{F0BED0E7-9A65-4C13-A49E-3B3BAE245D49}" type="presOf" srcId="{E60DE45A-741E-487D-B9F5-4FF8B7A92BAC}" destId="{D9918618-7D5F-489A-BBE1-C5DF90AA2D87}" srcOrd="0" destOrd="0" presId="urn:microsoft.com/office/officeart/2005/8/layout/vList2"/>
    <dgm:cxn modelId="{1759E9E9-F047-476B-855D-116DBEA8AC39}" srcId="{BAA91E62-408C-46A6-B64B-479034BA8417}" destId="{E60DE45A-741E-487D-B9F5-4FF8B7A92BAC}" srcOrd="1" destOrd="0" parTransId="{495A725D-3C68-4739-A69E-6D1B3365B6BA}" sibTransId="{0F272D14-B206-425E-BBB0-0675948E1FA0}"/>
    <dgm:cxn modelId="{E9DCDEEF-BB7B-495B-9D0A-CB538DC40A9E}" srcId="{BAA91E62-408C-46A6-B64B-479034BA8417}" destId="{F7193E7E-1008-4877-987C-EFD7E420D2A7}" srcOrd="0" destOrd="0" parTransId="{A0F1C856-6C95-4162-BE1E-26C1B524526C}" sibTransId="{7249ADCC-1711-44E8-811B-D6902184EE0A}"/>
    <dgm:cxn modelId="{75898BE4-4F4E-4D3E-9E61-F2371D587013}" type="presParOf" srcId="{13BA08EC-EB17-4F93-9871-3320D772E964}" destId="{CAE5738E-84DC-443A-BC93-C59EB3BED0C8}" srcOrd="0" destOrd="0" presId="urn:microsoft.com/office/officeart/2005/8/layout/vList2"/>
    <dgm:cxn modelId="{725BBC61-9697-4A91-A2AF-A286031F98D7}" type="presParOf" srcId="{13BA08EC-EB17-4F93-9871-3320D772E964}" destId="{BF4F61EC-03BF-4768-BB5F-BCD74CACBF6F}" srcOrd="1" destOrd="0" presId="urn:microsoft.com/office/officeart/2005/8/layout/vList2"/>
    <dgm:cxn modelId="{FA57A313-A34E-4D0B-BE43-5625476FE5A9}" type="presParOf" srcId="{13BA08EC-EB17-4F93-9871-3320D772E964}" destId="{D9918618-7D5F-489A-BBE1-C5DF90AA2D87}" srcOrd="2" destOrd="0" presId="urn:microsoft.com/office/officeart/2005/8/layout/vList2"/>
    <dgm:cxn modelId="{9F7055F5-E88E-4507-AB07-F4EB96BCF306}" type="presParOf" srcId="{13BA08EC-EB17-4F93-9871-3320D772E964}" destId="{B7E92DC2-DCC3-4876-8C9C-D6E285BEF17E}" srcOrd="3" destOrd="0" presId="urn:microsoft.com/office/officeart/2005/8/layout/vList2"/>
    <dgm:cxn modelId="{906A10A1-478D-4A7A-A155-7FEAFB016B77}" type="presParOf" srcId="{13BA08EC-EB17-4F93-9871-3320D772E964}" destId="{171C3916-CD4D-4E10-A625-956E701DEE87}" srcOrd="4" destOrd="0" presId="urn:microsoft.com/office/officeart/2005/8/layout/vList2"/>
    <dgm:cxn modelId="{7F98A75C-A71B-4525-9C7A-0FDBE269A887}" type="presParOf" srcId="{13BA08EC-EB17-4F93-9871-3320D772E964}" destId="{92E7B9A6-B669-4232-BD62-9CBC505DDDC6}" srcOrd="5" destOrd="0" presId="urn:microsoft.com/office/officeart/2005/8/layout/vList2"/>
    <dgm:cxn modelId="{F8CBFB68-5142-43CA-8922-79FEDBB273B5}" type="presParOf" srcId="{13BA08EC-EB17-4F93-9871-3320D772E964}" destId="{E7EBCC18-C1A1-424B-8D88-AFFE6FF5CE6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E6E3A8-CDB9-4C88-94E4-AFB3B0FCCEB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330FFAA3-4746-461C-B906-515BABAFBBDE}">
      <dgm:prSet/>
      <dgm:spPr/>
      <dgm:t>
        <a:bodyPr/>
        <a:lstStyle/>
        <a:p>
          <a:r>
            <a:rPr lang="en-US" b="0" i="0"/>
            <a:t>Τροφιμογενείς  Λοιμώξεις  (μεταδοτικές)</a:t>
          </a:r>
          <a:endParaRPr lang="en-US"/>
        </a:p>
      </dgm:t>
    </dgm:pt>
    <dgm:pt modelId="{01DE0F30-503B-4C61-ACA0-AC9986EC8DC9}" type="parTrans" cxnId="{B8DE1442-AEDB-4296-897C-6F55186FAA77}">
      <dgm:prSet/>
      <dgm:spPr/>
      <dgm:t>
        <a:bodyPr/>
        <a:lstStyle/>
        <a:p>
          <a:endParaRPr lang="en-US"/>
        </a:p>
      </dgm:t>
    </dgm:pt>
    <dgm:pt modelId="{FB7B9040-7283-4289-B141-98AF17385E14}" type="sibTrans" cxnId="{B8DE1442-AEDB-4296-897C-6F55186FAA77}">
      <dgm:prSet/>
      <dgm:spPr/>
      <dgm:t>
        <a:bodyPr/>
        <a:lstStyle/>
        <a:p>
          <a:endParaRPr lang="en-US"/>
        </a:p>
      </dgm:t>
    </dgm:pt>
    <dgm:pt modelId="{27F7F349-F9E5-4D21-970E-EAAF36C37DFA}" type="pres">
      <dgm:prSet presAssocID="{82E6E3A8-CDB9-4C88-94E4-AFB3B0FCCEB1}" presName="cycle" presStyleCnt="0">
        <dgm:presLayoutVars>
          <dgm:dir/>
          <dgm:resizeHandles val="exact"/>
        </dgm:presLayoutVars>
      </dgm:prSet>
      <dgm:spPr/>
    </dgm:pt>
    <dgm:pt modelId="{08008D82-4241-436B-A1F2-3962D0D787E2}" type="pres">
      <dgm:prSet presAssocID="{330FFAA3-4746-461C-B906-515BABAFBBDE}" presName="node" presStyleLbl="node1" presStyleIdx="0" presStyleCnt="1">
        <dgm:presLayoutVars>
          <dgm:bulletEnabled val="1"/>
        </dgm:presLayoutVars>
      </dgm:prSet>
      <dgm:spPr/>
    </dgm:pt>
  </dgm:ptLst>
  <dgm:cxnLst>
    <dgm:cxn modelId="{B8DE1442-AEDB-4296-897C-6F55186FAA77}" srcId="{82E6E3A8-CDB9-4C88-94E4-AFB3B0FCCEB1}" destId="{330FFAA3-4746-461C-B906-515BABAFBBDE}" srcOrd="0" destOrd="0" parTransId="{01DE0F30-503B-4C61-ACA0-AC9986EC8DC9}" sibTransId="{FB7B9040-7283-4289-B141-98AF17385E14}"/>
    <dgm:cxn modelId="{8BF691A3-1815-4920-9473-7882FB7BD12A}" type="presOf" srcId="{330FFAA3-4746-461C-B906-515BABAFBBDE}" destId="{08008D82-4241-436B-A1F2-3962D0D787E2}" srcOrd="0" destOrd="0" presId="urn:microsoft.com/office/officeart/2005/8/layout/cycle2"/>
    <dgm:cxn modelId="{1F5EF3A4-90D6-4A63-BD25-0F95FD89628B}" type="presOf" srcId="{82E6E3A8-CDB9-4C88-94E4-AFB3B0FCCEB1}" destId="{27F7F349-F9E5-4D21-970E-EAAF36C37DFA}" srcOrd="0" destOrd="0" presId="urn:microsoft.com/office/officeart/2005/8/layout/cycle2"/>
    <dgm:cxn modelId="{508D217D-EE85-4478-9F14-BE1708B5B677}" type="presParOf" srcId="{27F7F349-F9E5-4D21-970E-EAAF36C37DFA}" destId="{08008D82-4241-436B-A1F2-3962D0D787E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4C9E334-894B-4462-AD73-83FC712C7D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8E67E06-0EA1-4BAA-9C72-7F717BD938F2}">
      <dgm:prSet/>
      <dgm:spPr/>
      <dgm:t>
        <a:bodyPr/>
        <a:lstStyle/>
        <a:p>
          <a:r>
            <a:rPr lang="en-US" b="1"/>
            <a:t>Καταγραφή</a:t>
          </a:r>
          <a:endParaRPr lang="en-US"/>
        </a:p>
      </dgm:t>
    </dgm:pt>
    <dgm:pt modelId="{8E7C0031-E862-429E-989D-E7C280E197B1}" type="parTrans" cxnId="{FEA1F52A-7F48-45CE-B963-CA8BFDA35064}">
      <dgm:prSet/>
      <dgm:spPr/>
      <dgm:t>
        <a:bodyPr/>
        <a:lstStyle/>
        <a:p>
          <a:endParaRPr lang="en-US"/>
        </a:p>
      </dgm:t>
    </dgm:pt>
    <dgm:pt modelId="{798148C0-2AA0-43DA-B7D9-CE929B9813A9}" type="sibTrans" cxnId="{FEA1F52A-7F48-45CE-B963-CA8BFDA35064}">
      <dgm:prSet/>
      <dgm:spPr/>
      <dgm:t>
        <a:bodyPr/>
        <a:lstStyle/>
        <a:p>
          <a:endParaRPr lang="en-US"/>
        </a:p>
      </dgm:t>
    </dgm:pt>
    <dgm:pt modelId="{A4F52161-F8BB-4FAA-AC34-859305708234}">
      <dgm:prSet/>
      <dgm:spPr/>
      <dgm:t>
        <a:bodyPr/>
        <a:lstStyle/>
        <a:p>
          <a:r>
            <a:rPr lang="en-US" b="1"/>
            <a:t>Σποραδικών  περιστατικών</a:t>
          </a:r>
          <a:endParaRPr lang="en-US"/>
        </a:p>
      </dgm:t>
    </dgm:pt>
    <dgm:pt modelId="{8A505730-E53B-4AC6-B977-00980FA9A0C4}" type="parTrans" cxnId="{C631CAFF-D3EE-403B-83D9-3DD88848120A}">
      <dgm:prSet/>
      <dgm:spPr/>
      <dgm:t>
        <a:bodyPr/>
        <a:lstStyle/>
        <a:p>
          <a:endParaRPr lang="en-US"/>
        </a:p>
      </dgm:t>
    </dgm:pt>
    <dgm:pt modelId="{15CF30FF-CA83-4B76-BEC9-E8D3AC9E1DAF}" type="sibTrans" cxnId="{C631CAFF-D3EE-403B-83D9-3DD88848120A}">
      <dgm:prSet/>
      <dgm:spPr/>
      <dgm:t>
        <a:bodyPr/>
        <a:lstStyle/>
        <a:p>
          <a:endParaRPr lang="en-US"/>
        </a:p>
      </dgm:t>
    </dgm:pt>
    <dgm:pt modelId="{6F29EA8A-90CB-4EE1-90B9-D90C49B76FC4}">
      <dgm:prSet/>
      <dgm:spPr/>
      <dgm:t>
        <a:bodyPr/>
        <a:lstStyle/>
        <a:p>
          <a:r>
            <a:rPr lang="en-US" b="1"/>
            <a:t>Επιδημιών</a:t>
          </a:r>
          <a:endParaRPr lang="en-US"/>
        </a:p>
      </dgm:t>
    </dgm:pt>
    <dgm:pt modelId="{2695579E-490F-44CD-9775-3CCEB0E9A867}" type="parTrans" cxnId="{FE56CA95-15E3-43AC-AFE1-5EDDED1CC773}">
      <dgm:prSet/>
      <dgm:spPr/>
      <dgm:t>
        <a:bodyPr/>
        <a:lstStyle/>
        <a:p>
          <a:endParaRPr lang="en-US"/>
        </a:p>
      </dgm:t>
    </dgm:pt>
    <dgm:pt modelId="{CDD91DB1-5E2E-4413-9E26-5B7B8F7FD59D}" type="sibTrans" cxnId="{FE56CA95-15E3-43AC-AFE1-5EDDED1CC773}">
      <dgm:prSet/>
      <dgm:spPr/>
      <dgm:t>
        <a:bodyPr/>
        <a:lstStyle/>
        <a:p>
          <a:endParaRPr lang="en-US"/>
        </a:p>
      </dgm:t>
    </dgm:pt>
    <dgm:pt modelId="{33980C2A-A507-40AA-9F0A-B304B080CA3C}">
      <dgm:prSet/>
      <dgm:spPr/>
      <dgm:t>
        <a:bodyPr/>
        <a:lstStyle/>
        <a:p>
          <a:r>
            <a:rPr lang="en-US" b="1"/>
            <a:t>Εισαγωγών/εξαγωγών  στα νοσοκομεία</a:t>
          </a:r>
          <a:endParaRPr lang="en-US"/>
        </a:p>
      </dgm:t>
    </dgm:pt>
    <dgm:pt modelId="{B3B60F6E-ED6B-4436-8065-A4C7FC7BE198}" type="parTrans" cxnId="{3835436B-D736-4428-B1F3-7B1024434982}">
      <dgm:prSet/>
      <dgm:spPr/>
      <dgm:t>
        <a:bodyPr/>
        <a:lstStyle/>
        <a:p>
          <a:endParaRPr lang="en-US"/>
        </a:p>
      </dgm:t>
    </dgm:pt>
    <dgm:pt modelId="{B4420ED5-1334-4201-808A-74D5CE16F12D}" type="sibTrans" cxnId="{3835436B-D736-4428-B1F3-7B1024434982}">
      <dgm:prSet/>
      <dgm:spPr/>
      <dgm:t>
        <a:bodyPr/>
        <a:lstStyle/>
        <a:p>
          <a:endParaRPr lang="en-US"/>
        </a:p>
      </dgm:t>
    </dgm:pt>
    <dgm:pt modelId="{9C8BB749-6CF9-442A-8F4C-2557BB61ABEF}">
      <dgm:prSet/>
      <dgm:spPr/>
      <dgm:t>
        <a:bodyPr/>
        <a:lstStyle/>
        <a:p>
          <a:r>
            <a:rPr lang="en-US" b="1"/>
            <a:t>Θανάτων</a:t>
          </a:r>
          <a:endParaRPr lang="en-US"/>
        </a:p>
      </dgm:t>
    </dgm:pt>
    <dgm:pt modelId="{AE44A99C-C0E1-4E05-86C3-C1AAC028B6FF}" type="parTrans" cxnId="{2F9B38D0-4A25-4BC3-8C09-D7ADC04C81FD}">
      <dgm:prSet/>
      <dgm:spPr/>
      <dgm:t>
        <a:bodyPr/>
        <a:lstStyle/>
        <a:p>
          <a:endParaRPr lang="en-US"/>
        </a:p>
      </dgm:t>
    </dgm:pt>
    <dgm:pt modelId="{F21C9B04-B739-4FD6-8AD7-F870499BBFCF}" type="sibTrans" cxnId="{2F9B38D0-4A25-4BC3-8C09-D7ADC04C81FD}">
      <dgm:prSet/>
      <dgm:spPr/>
      <dgm:t>
        <a:bodyPr/>
        <a:lstStyle/>
        <a:p>
          <a:endParaRPr lang="en-US"/>
        </a:p>
      </dgm:t>
    </dgm:pt>
    <dgm:pt modelId="{6F588660-EA7B-464C-AC7D-B18B0748BDB7}">
      <dgm:prSet/>
      <dgm:spPr/>
      <dgm:t>
        <a:bodyPr/>
        <a:lstStyle/>
        <a:p>
          <a:r>
            <a:rPr lang="en-US" b="1"/>
            <a:t>Λοιμωδών νοσημάτων</a:t>
          </a:r>
          <a:endParaRPr lang="en-US"/>
        </a:p>
      </dgm:t>
    </dgm:pt>
    <dgm:pt modelId="{4487E540-D784-4C3A-A34E-D4CBCC96829F}" type="parTrans" cxnId="{333A63E0-2679-41D3-A318-5EDABB81D824}">
      <dgm:prSet/>
      <dgm:spPr/>
      <dgm:t>
        <a:bodyPr/>
        <a:lstStyle/>
        <a:p>
          <a:endParaRPr lang="en-US"/>
        </a:p>
      </dgm:t>
    </dgm:pt>
    <dgm:pt modelId="{37E96D66-63E1-4D77-B281-2E276DB3DFFB}" type="sibTrans" cxnId="{333A63E0-2679-41D3-A318-5EDABB81D824}">
      <dgm:prSet/>
      <dgm:spPr/>
      <dgm:t>
        <a:bodyPr/>
        <a:lstStyle/>
        <a:p>
          <a:endParaRPr lang="en-US"/>
        </a:p>
      </dgm:t>
    </dgm:pt>
    <dgm:pt modelId="{965EC025-D246-4F79-A0B0-1F4FE62F2A95}">
      <dgm:prSet/>
      <dgm:spPr/>
      <dgm:t>
        <a:bodyPr/>
        <a:lstStyle/>
        <a:p>
          <a:r>
            <a:rPr lang="en-US" b="1"/>
            <a:t>Εργαστηριακά  επιβεβαιωμένων  περιστατικών</a:t>
          </a:r>
          <a:endParaRPr lang="en-US"/>
        </a:p>
      </dgm:t>
    </dgm:pt>
    <dgm:pt modelId="{D36B64DB-931A-4155-8493-FCA7A9B5013B}" type="parTrans" cxnId="{9379D8C1-0DBD-476D-A2DD-315A033607F4}">
      <dgm:prSet/>
      <dgm:spPr/>
      <dgm:t>
        <a:bodyPr/>
        <a:lstStyle/>
        <a:p>
          <a:endParaRPr lang="en-US"/>
        </a:p>
      </dgm:t>
    </dgm:pt>
    <dgm:pt modelId="{ABC7E944-2FBD-47DE-95EE-D10A7ACFECCA}" type="sibTrans" cxnId="{9379D8C1-0DBD-476D-A2DD-315A033607F4}">
      <dgm:prSet/>
      <dgm:spPr/>
      <dgm:t>
        <a:bodyPr/>
        <a:lstStyle/>
        <a:p>
          <a:endParaRPr lang="en-US"/>
        </a:p>
      </dgm:t>
    </dgm:pt>
    <dgm:pt modelId="{6CFA78A7-F9BF-4EA3-A8EB-CE274D0E4E42}" type="pres">
      <dgm:prSet presAssocID="{64C9E334-894B-4462-AD73-83FC712C7DB4}" presName="linear" presStyleCnt="0">
        <dgm:presLayoutVars>
          <dgm:animLvl val="lvl"/>
          <dgm:resizeHandles val="exact"/>
        </dgm:presLayoutVars>
      </dgm:prSet>
      <dgm:spPr/>
    </dgm:pt>
    <dgm:pt modelId="{DEDF2322-189A-4762-941B-6A9F1FF9C0A9}" type="pres">
      <dgm:prSet presAssocID="{68E67E06-0EA1-4BAA-9C72-7F717BD938F2}" presName="parentText" presStyleLbl="node1" presStyleIdx="0" presStyleCnt="7">
        <dgm:presLayoutVars>
          <dgm:chMax val="0"/>
          <dgm:bulletEnabled val="1"/>
        </dgm:presLayoutVars>
      </dgm:prSet>
      <dgm:spPr/>
    </dgm:pt>
    <dgm:pt modelId="{C9F23954-E46C-4106-B543-005D49244B5B}" type="pres">
      <dgm:prSet presAssocID="{798148C0-2AA0-43DA-B7D9-CE929B9813A9}" presName="spacer" presStyleCnt="0"/>
      <dgm:spPr/>
    </dgm:pt>
    <dgm:pt modelId="{0168886D-2A77-4B02-90B9-D52E7A857D86}" type="pres">
      <dgm:prSet presAssocID="{A4F52161-F8BB-4FAA-AC34-859305708234}" presName="parentText" presStyleLbl="node1" presStyleIdx="1" presStyleCnt="7">
        <dgm:presLayoutVars>
          <dgm:chMax val="0"/>
          <dgm:bulletEnabled val="1"/>
        </dgm:presLayoutVars>
      </dgm:prSet>
      <dgm:spPr/>
    </dgm:pt>
    <dgm:pt modelId="{C2688E4A-C977-4A37-9A7F-A596CD880F53}" type="pres">
      <dgm:prSet presAssocID="{15CF30FF-CA83-4B76-BEC9-E8D3AC9E1DAF}" presName="spacer" presStyleCnt="0"/>
      <dgm:spPr/>
    </dgm:pt>
    <dgm:pt modelId="{263FC805-CF7D-4B86-AE91-2123B4D23FAB}" type="pres">
      <dgm:prSet presAssocID="{6F29EA8A-90CB-4EE1-90B9-D90C49B76FC4}" presName="parentText" presStyleLbl="node1" presStyleIdx="2" presStyleCnt="7">
        <dgm:presLayoutVars>
          <dgm:chMax val="0"/>
          <dgm:bulletEnabled val="1"/>
        </dgm:presLayoutVars>
      </dgm:prSet>
      <dgm:spPr/>
    </dgm:pt>
    <dgm:pt modelId="{27A4E601-BCA0-4215-BF6B-968549EE7CF5}" type="pres">
      <dgm:prSet presAssocID="{CDD91DB1-5E2E-4413-9E26-5B7B8F7FD59D}" presName="spacer" presStyleCnt="0"/>
      <dgm:spPr/>
    </dgm:pt>
    <dgm:pt modelId="{63778158-13FD-4484-BC22-F59813177C07}" type="pres">
      <dgm:prSet presAssocID="{33980C2A-A507-40AA-9F0A-B304B080CA3C}" presName="parentText" presStyleLbl="node1" presStyleIdx="3" presStyleCnt="7">
        <dgm:presLayoutVars>
          <dgm:chMax val="0"/>
          <dgm:bulletEnabled val="1"/>
        </dgm:presLayoutVars>
      </dgm:prSet>
      <dgm:spPr/>
    </dgm:pt>
    <dgm:pt modelId="{3A6FAD17-3BBD-4172-B85C-FC8D6BE58F50}" type="pres">
      <dgm:prSet presAssocID="{B4420ED5-1334-4201-808A-74D5CE16F12D}" presName="spacer" presStyleCnt="0"/>
      <dgm:spPr/>
    </dgm:pt>
    <dgm:pt modelId="{AC122472-FEB5-43F5-A26F-CBC1A0F8F158}" type="pres">
      <dgm:prSet presAssocID="{9C8BB749-6CF9-442A-8F4C-2557BB61ABEF}" presName="parentText" presStyleLbl="node1" presStyleIdx="4" presStyleCnt="7">
        <dgm:presLayoutVars>
          <dgm:chMax val="0"/>
          <dgm:bulletEnabled val="1"/>
        </dgm:presLayoutVars>
      </dgm:prSet>
      <dgm:spPr/>
    </dgm:pt>
    <dgm:pt modelId="{F38F9777-3BF4-4B2C-829B-98F47F25580E}" type="pres">
      <dgm:prSet presAssocID="{F21C9B04-B739-4FD6-8AD7-F870499BBFCF}" presName="spacer" presStyleCnt="0"/>
      <dgm:spPr/>
    </dgm:pt>
    <dgm:pt modelId="{0CAEDD4C-A7C6-44FB-AFF9-74EF8CABA232}" type="pres">
      <dgm:prSet presAssocID="{6F588660-EA7B-464C-AC7D-B18B0748BDB7}" presName="parentText" presStyleLbl="node1" presStyleIdx="5" presStyleCnt="7">
        <dgm:presLayoutVars>
          <dgm:chMax val="0"/>
          <dgm:bulletEnabled val="1"/>
        </dgm:presLayoutVars>
      </dgm:prSet>
      <dgm:spPr/>
    </dgm:pt>
    <dgm:pt modelId="{B19547C1-A330-4FF2-BC35-45711C4742F3}" type="pres">
      <dgm:prSet presAssocID="{37E96D66-63E1-4D77-B281-2E276DB3DFFB}" presName="spacer" presStyleCnt="0"/>
      <dgm:spPr/>
    </dgm:pt>
    <dgm:pt modelId="{6AD691F9-B04F-496B-9862-89E492103C85}" type="pres">
      <dgm:prSet presAssocID="{965EC025-D246-4F79-A0B0-1F4FE62F2A95}" presName="parentText" presStyleLbl="node1" presStyleIdx="6" presStyleCnt="7">
        <dgm:presLayoutVars>
          <dgm:chMax val="0"/>
          <dgm:bulletEnabled val="1"/>
        </dgm:presLayoutVars>
      </dgm:prSet>
      <dgm:spPr/>
    </dgm:pt>
  </dgm:ptLst>
  <dgm:cxnLst>
    <dgm:cxn modelId="{570C9401-038C-4623-9CB1-F43B43C25773}" type="presOf" srcId="{68E67E06-0EA1-4BAA-9C72-7F717BD938F2}" destId="{DEDF2322-189A-4762-941B-6A9F1FF9C0A9}" srcOrd="0" destOrd="0" presId="urn:microsoft.com/office/officeart/2005/8/layout/vList2"/>
    <dgm:cxn modelId="{E677530A-F1C7-4E24-ABF8-FEA8B56AE4EB}" type="presOf" srcId="{9C8BB749-6CF9-442A-8F4C-2557BB61ABEF}" destId="{AC122472-FEB5-43F5-A26F-CBC1A0F8F158}" srcOrd="0" destOrd="0" presId="urn:microsoft.com/office/officeart/2005/8/layout/vList2"/>
    <dgm:cxn modelId="{A8C2B420-F16C-4A0C-928F-5F5A0A626702}" type="presOf" srcId="{6F29EA8A-90CB-4EE1-90B9-D90C49B76FC4}" destId="{263FC805-CF7D-4B86-AE91-2123B4D23FAB}" srcOrd="0" destOrd="0" presId="urn:microsoft.com/office/officeart/2005/8/layout/vList2"/>
    <dgm:cxn modelId="{FEA1F52A-7F48-45CE-B963-CA8BFDA35064}" srcId="{64C9E334-894B-4462-AD73-83FC712C7DB4}" destId="{68E67E06-0EA1-4BAA-9C72-7F717BD938F2}" srcOrd="0" destOrd="0" parTransId="{8E7C0031-E862-429E-989D-E7C280E197B1}" sibTransId="{798148C0-2AA0-43DA-B7D9-CE929B9813A9}"/>
    <dgm:cxn modelId="{3835436B-D736-4428-B1F3-7B1024434982}" srcId="{64C9E334-894B-4462-AD73-83FC712C7DB4}" destId="{33980C2A-A507-40AA-9F0A-B304B080CA3C}" srcOrd="3" destOrd="0" parTransId="{B3B60F6E-ED6B-4436-8065-A4C7FC7BE198}" sibTransId="{B4420ED5-1334-4201-808A-74D5CE16F12D}"/>
    <dgm:cxn modelId="{25574C4C-05AE-48AC-9AAD-CC952B9C6396}" type="presOf" srcId="{64C9E334-894B-4462-AD73-83FC712C7DB4}" destId="{6CFA78A7-F9BF-4EA3-A8EB-CE274D0E4E42}" srcOrd="0" destOrd="0" presId="urn:microsoft.com/office/officeart/2005/8/layout/vList2"/>
    <dgm:cxn modelId="{FE56CA95-15E3-43AC-AFE1-5EDDED1CC773}" srcId="{64C9E334-894B-4462-AD73-83FC712C7DB4}" destId="{6F29EA8A-90CB-4EE1-90B9-D90C49B76FC4}" srcOrd="2" destOrd="0" parTransId="{2695579E-490F-44CD-9775-3CCEB0E9A867}" sibTransId="{CDD91DB1-5E2E-4413-9E26-5B7B8F7FD59D}"/>
    <dgm:cxn modelId="{F82F04AC-4576-4691-855B-1830533C68A4}" type="presOf" srcId="{6F588660-EA7B-464C-AC7D-B18B0748BDB7}" destId="{0CAEDD4C-A7C6-44FB-AFF9-74EF8CABA232}" srcOrd="0" destOrd="0" presId="urn:microsoft.com/office/officeart/2005/8/layout/vList2"/>
    <dgm:cxn modelId="{9379D8C1-0DBD-476D-A2DD-315A033607F4}" srcId="{64C9E334-894B-4462-AD73-83FC712C7DB4}" destId="{965EC025-D246-4F79-A0B0-1F4FE62F2A95}" srcOrd="6" destOrd="0" parTransId="{D36B64DB-931A-4155-8493-FCA7A9B5013B}" sibTransId="{ABC7E944-2FBD-47DE-95EE-D10A7ACFECCA}"/>
    <dgm:cxn modelId="{EF7341C7-0637-4845-8279-9C042D30B4C4}" type="presOf" srcId="{33980C2A-A507-40AA-9F0A-B304B080CA3C}" destId="{63778158-13FD-4484-BC22-F59813177C07}" srcOrd="0" destOrd="0" presId="urn:microsoft.com/office/officeart/2005/8/layout/vList2"/>
    <dgm:cxn modelId="{2F9B38D0-4A25-4BC3-8C09-D7ADC04C81FD}" srcId="{64C9E334-894B-4462-AD73-83FC712C7DB4}" destId="{9C8BB749-6CF9-442A-8F4C-2557BB61ABEF}" srcOrd="4" destOrd="0" parTransId="{AE44A99C-C0E1-4E05-86C3-C1AAC028B6FF}" sibTransId="{F21C9B04-B739-4FD6-8AD7-F870499BBFCF}"/>
    <dgm:cxn modelId="{7DD9BBD9-FE0D-46A0-9455-9D6E5425C07C}" type="presOf" srcId="{A4F52161-F8BB-4FAA-AC34-859305708234}" destId="{0168886D-2A77-4B02-90B9-D52E7A857D86}" srcOrd="0" destOrd="0" presId="urn:microsoft.com/office/officeart/2005/8/layout/vList2"/>
    <dgm:cxn modelId="{333A63E0-2679-41D3-A318-5EDABB81D824}" srcId="{64C9E334-894B-4462-AD73-83FC712C7DB4}" destId="{6F588660-EA7B-464C-AC7D-B18B0748BDB7}" srcOrd="5" destOrd="0" parTransId="{4487E540-D784-4C3A-A34E-D4CBCC96829F}" sibTransId="{37E96D66-63E1-4D77-B281-2E276DB3DFFB}"/>
    <dgm:cxn modelId="{661984F7-4768-46A4-93F0-D2E05B200940}" type="presOf" srcId="{965EC025-D246-4F79-A0B0-1F4FE62F2A95}" destId="{6AD691F9-B04F-496B-9862-89E492103C85}" srcOrd="0" destOrd="0" presId="urn:microsoft.com/office/officeart/2005/8/layout/vList2"/>
    <dgm:cxn modelId="{C631CAFF-D3EE-403B-83D9-3DD88848120A}" srcId="{64C9E334-894B-4462-AD73-83FC712C7DB4}" destId="{A4F52161-F8BB-4FAA-AC34-859305708234}" srcOrd="1" destOrd="0" parTransId="{8A505730-E53B-4AC6-B977-00980FA9A0C4}" sibTransId="{15CF30FF-CA83-4B76-BEC9-E8D3AC9E1DAF}"/>
    <dgm:cxn modelId="{0DCB425C-B400-4EB6-B23E-689EBE4640B9}" type="presParOf" srcId="{6CFA78A7-F9BF-4EA3-A8EB-CE274D0E4E42}" destId="{DEDF2322-189A-4762-941B-6A9F1FF9C0A9}" srcOrd="0" destOrd="0" presId="urn:microsoft.com/office/officeart/2005/8/layout/vList2"/>
    <dgm:cxn modelId="{5667BA7A-B921-4BF6-8D67-B1D1C92D5615}" type="presParOf" srcId="{6CFA78A7-F9BF-4EA3-A8EB-CE274D0E4E42}" destId="{C9F23954-E46C-4106-B543-005D49244B5B}" srcOrd="1" destOrd="0" presId="urn:microsoft.com/office/officeart/2005/8/layout/vList2"/>
    <dgm:cxn modelId="{BADC417F-9263-4C7A-B90A-5BA128487A44}" type="presParOf" srcId="{6CFA78A7-F9BF-4EA3-A8EB-CE274D0E4E42}" destId="{0168886D-2A77-4B02-90B9-D52E7A857D86}" srcOrd="2" destOrd="0" presId="urn:microsoft.com/office/officeart/2005/8/layout/vList2"/>
    <dgm:cxn modelId="{C5F82C83-6047-4941-9597-666538DB788D}" type="presParOf" srcId="{6CFA78A7-F9BF-4EA3-A8EB-CE274D0E4E42}" destId="{C2688E4A-C977-4A37-9A7F-A596CD880F53}" srcOrd="3" destOrd="0" presId="urn:microsoft.com/office/officeart/2005/8/layout/vList2"/>
    <dgm:cxn modelId="{E1E25E19-D8F2-43E7-8552-9271A7032BC8}" type="presParOf" srcId="{6CFA78A7-F9BF-4EA3-A8EB-CE274D0E4E42}" destId="{263FC805-CF7D-4B86-AE91-2123B4D23FAB}" srcOrd="4" destOrd="0" presId="urn:microsoft.com/office/officeart/2005/8/layout/vList2"/>
    <dgm:cxn modelId="{7D6CC96F-4EC2-4331-9E5B-D4383ECFA7E0}" type="presParOf" srcId="{6CFA78A7-F9BF-4EA3-A8EB-CE274D0E4E42}" destId="{27A4E601-BCA0-4215-BF6B-968549EE7CF5}" srcOrd="5" destOrd="0" presId="urn:microsoft.com/office/officeart/2005/8/layout/vList2"/>
    <dgm:cxn modelId="{431642BF-4AF4-4220-9B17-797A9D1F5EFC}" type="presParOf" srcId="{6CFA78A7-F9BF-4EA3-A8EB-CE274D0E4E42}" destId="{63778158-13FD-4484-BC22-F59813177C07}" srcOrd="6" destOrd="0" presId="urn:microsoft.com/office/officeart/2005/8/layout/vList2"/>
    <dgm:cxn modelId="{0D0C2D9D-5F4E-4A5B-A955-9F4501594FE5}" type="presParOf" srcId="{6CFA78A7-F9BF-4EA3-A8EB-CE274D0E4E42}" destId="{3A6FAD17-3BBD-4172-B85C-FC8D6BE58F50}" srcOrd="7" destOrd="0" presId="urn:microsoft.com/office/officeart/2005/8/layout/vList2"/>
    <dgm:cxn modelId="{E4292FB1-34CD-400A-8EE2-37927F62D194}" type="presParOf" srcId="{6CFA78A7-F9BF-4EA3-A8EB-CE274D0E4E42}" destId="{AC122472-FEB5-43F5-A26F-CBC1A0F8F158}" srcOrd="8" destOrd="0" presId="urn:microsoft.com/office/officeart/2005/8/layout/vList2"/>
    <dgm:cxn modelId="{B39E9C6B-E6EC-493F-9D61-5986018195D9}" type="presParOf" srcId="{6CFA78A7-F9BF-4EA3-A8EB-CE274D0E4E42}" destId="{F38F9777-3BF4-4B2C-829B-98F47F25580E}" srcOrd="9" destOrd="0" presId="urn:microsoft.com/office/officeart/2005/8/layout/vList2"/>
    <dgm:cxn modelId="{ED8A5DF3-6143-43FF-A0E5-FB4DA58AD00F}" type="presParOf" srcId="{6CFA78A7-F9BF-4EA3-A8EB-CE274D0E4E42}" destId="{0CAEDD4C-A7C6-44FB-AFF9-74EF8CABA232}" srcOrd="10" destOrd="0" presId="urn:microsoft.com/office/officeart/2005/8/layout/vList2"/>
    <dgm:cxn modelId="{FFD220AB-67D5-45B3-BC18-E7DACED85F32}" type="presParOf" srcId="{6CFA78A7-F9BF-4EA3-A8EB-CE274D0E4E42}" destId="{B19547C1-A330-4FF2-BC35-45711C4742F3}" srcOrd="11" destOrd="0" presId="urn:microsoft.com/office/officeart/2005/8/layout/vList2"/>
    <dgm:cxn modelId="{A8B09672-9A6D-4BFB-ACA4-FA648F5C05A7}" type="presParOf" srcId="{6CFA78A7-F9BF-4EA3-A8EB-CE274D0E4E42}" destId="{6AD691F9-B04F-496B-9862-89E492103C85}"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15069666-E47B-4CC9-9AB5-A0DC5EDC88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2FCF38-4A70-4D25-B192-5ED272C2B98E}">
      <dgm:prSet/>
      <dgm:spPr/>
      <dgm:t>
        <a:bodyPr/>
        <a:lstStyle/>
        <a:p>
          <a:r>
            <a:rPr lang="el-GR" b="1" dirty="0"/>
            <a:t>Σχεδιασμός </a:t>
          </a:r>
          <a:r>
            <a:rPr lang="el-GR" b="1" dirty="0" err="1"/>
            <a:t>πρτογραμματων</a:t>
          </a:r>
          <a:r>
            <a:rPr lang="en-US" b="1" dirty="0"/>
            <a:t>α</a:t>
          </a:r>
          <a:r>
            <a:rPr lang="en-US" b="1" dirty="0" err="1"/>
            <a:t>σφάλει</a:t>
          </a:r>
          <a:r>
            <a:rPr lang="en-US" b="1" dirty="0"/>
            <a:t>ας τροφίμων</a:t>
          </a:r>
          <a:endParaRPr lang="en-US" dirty="0"/>
        </a:p>
      </dgm:t>
    </dgm:pt>
    <dgm:pt modelId="{45055D84-C376-4E03-95DA-61C2FA9A0393}" type="parTrans" cxnId="{1041016D-D6E1-4D68-AA00-9A3315C7E56F}">
      <dgm:prSet/>
      <dgm:spPr/>
      <dgm:t>
        <a:bodyPr/>
        <a:lstStyle/>
        <a:p>
          <a:endParaRPr lang="en-US"/>
        </a:p>
      </dgm:t>
    </dgm:pt>
    <dgm:pt modelId="{040C096F-C5A2-4719-9728-F002598CD41D}" type="sibTrans" cxnId="{1041016D-D6E1-4D68-AA00-9A3315C7E56F}">
      <dgm:prSet/>
      <dgm:spPr/>
      <dgm:t>
        <a:bodyPr/>
        <a:lstStyle/>
        <a:p>
          <a:endParaRPr lang="en-US"/>
        </a:p>
      </dgm:t>
    </dgm:pt>
    <dgm:pt modelId="{D188856F-A564-4A01-A2E8-B12DBBBF7457}">
      <dgm:prSet/>
      <dgm:spPr/>
      <dgm:t>
        <a:bodyPr/>
        <a:lstStyle/>
        <a:p>
          <a:r>
            <a:rPr lang="en-US" b="1"/>
            <a:t>Ανάπτυξη στρατηγικών  πρόληψης &amp; ελέγχου των  τροφιμογενών λοιμώξεων</a:t>
          </a:r>
          <a:endParaRPr lang="en-US"/>
        </a:p>
      </dgm:t>
    </dgm:pt>
    <dgm:pt modelId="{AE8A417F-81C9-40A3-8A56-7D4CE55A3D37}" type="parTrans" cxnId="{B742A80F-2D52-4041-819C-19617C2046CC}">
      <dgm:prSet/>
      <dgm:spPr/>
      <dgm:t>
        <a:bodyPr/>
        <a:lstStyle/>
        <a:p>
          <a:endParaRPr lang="en-US"/>
        </a:p>
      </dgm:t>
    </dgm:pt>
    <dgm:pt modelId="{11A5EBC9-25BB-46F2-BF58-3AA8BEA0D660}" type="sibTrans" cxnId="{B742A80F-2D52-4041-819C-19617C2046CC}">
      <dgm:prSet/>
      <dgm:spPr/>
      <dgm:t>
        <a:bodyPr/>
        <a:lstStyle/>
        <a:p>
          <a:endParaRPr lang="en-US"/>
        </a:p>
      </dgm:t>
    </dgm:pt>
    <dgm:pt modelId="{150C89A2-026C-4109-ACA7-E5FEE69639E7}" type="pres">
      <dgm:prSet presAssocID="{15069666-E47B-4CC9-9AB5-A0DC5EDC8844}" presName="linear" presStyleCnt="0">
        <dgm:presLayoutVars>
          <dgm:animLvl val="lvl"/>
          <dgm:resizeHandles val="exact"/>
        </dgm:presLayoutVars>
      </dgm:prSet>
      <dgm:spPr/>
    </dgm:pt>
    <dgm:pt modelId="{2E80C1A2-5494-4B03-BB6D-8DD2FADA8E80}" type="pres">
      <dgm:prSet presAssocID="{F32FCF38-4A70-4D25-B192-5ED272C2B98E}" presName="parentText" presStyleLbl="node1" presStyleIdx="0" presStyleCnt="2">
        <dgm:presLayoutVars>
          <dgm:chMax val="0"/>
          <dgm:bulletEnabled val="1"/>
        </dgm:presLayoutVars>
      </dgm:prSet>
      <dgm:spPr/>
    </dgm:pt>
    <dgm:pt modelId="{6B14DDAA-B7BD-4B3E-9288-D01C35C7ABD7}" type="pres">
      <dgm:prSet presAssocID="{040C096F-C5A2-4719-9728-F002598CD41D}" presName="spacer" presStyleCnt="0"/>
      <dgm:spPr/>
    </dgm:pt>
    <dgm:pt modelId="{ED84E216-2E1B-41F7-98BB-D4DC25AF360C}" type="pres">
      <dgm:prSet presAssocID="{D188856F-A564-4A01-A2E8-B12DBBBF7457}" presName="parentText" presStyleLbl="node1" presStyleIdx="1" presStyleCnt="2">
        <dgm:presLayoutVars>
          <dgm:chMax val="0"/>
          <dgm:bulletEnabled val="1"/>
        </dgm:presLayoutVars>
      </dgm:prSet>
      <dgm:spPr/>
    </dgm:pt>
  </dgm:ptLst>
  <dgm:cxnLst>
    <dgm:cxn modelId="{B742A80F-2D52-4041-819C-19617C2046CC}" srcId="{15069666-E47B-4CC9-9AB5-A0DC5EDC8844}" destId="{D188856F-A564-4A01-A2E8-B12DBBBF7457}" srcOrd="1" destOrd="0" parTransId="{AE8A417F-81C9-40A3-8A56-7D4CE55A3D37}" sibTransId="{11A5EBC9-25BB-46F2-BF58-3AA8BEA0D660}"/>
    <dgm:cxn modelId="{BA2C8149-BC97-4D68-A8F9-3F7E5363C978}" type="presOf" srcId="{D188856F-A564-4A01-A2E8-B12DBBBF7457}" destId="{ED84E216-2E1B-41F7-98BB-D4DC25AF360C}" srcOrd="0" destOrd="0" presId="urn:microsoft.com/office/officeart/2005/8/layout/vList2"/>
    <dgm:cxn modelId="{1041016D-D6E1-4D68-AA00-9A3315C7E56F}" srcId="{15069666-E47B-4CC9-9AB5-A0DC5EDC8844}" destId="{F32FCF38-4A70-4D25-B192-5ED272C2B98E}" srcOrd="0" destOrd="0" parTransId="{45055D84-C376-4E03-95DA-61C2FA9A0393}" sibTransId="{040C096F-C5A2-4719-9728-F002598CD41D}"/>
    <dgm:cxn modelId="{99E1FA9E-B2EE-4115-AAAE-EF82A3B65704}" type="presOf" srcId="{F32FCF38-4A70-4D25-B192-5ED272C2B98E}" destId="{2E80C1A2-5494-4B03-BB6D-8DD2FADA8E80}" srcOrd="0" destOrd="0" presId="urn:microsoft.com/office/officeart/2005/8/layout/vList2"/>
    <dgm:cxn modelId="{2D6C63D5-A52F-4B09-B575-C6E03234DB8C}" type="presOf" srcId="{15069666-E47B-4CC9-9AB5-A0DC5EDC8844}" destId="{150C89A2-026C-4109-ACA7-E5FEE69639E7}" srcOrd="0" destOrd="0" presId="urn:microsoft.com/office/officeart/2005/8/layout/vList2"/>
    <dgm:cxn modelId="{CA2B7FAC-43D3-4AB2-BE54-6B4324FD4C88}" type="presParOf" srcId="{150C89A2-026C-4109-ACA7-E5FEE69639E7}" destId="{2E80C1A2-5494-4B03-BB6D-8DD2FADA8E80}" srcOrd="0" destOrd="0" presId="urn:microsoft.com/office/officeart/2005/8/layout/vList2"/>
    <dgm:cxn modelId="{F4ED92A5-135B-420D-B80E-998FC50EB495}" type="presParOf" srcId="{150C89A2-026C-4109-ACA7-E5FEE69639E7}" destId="{6B14DDAA-B7BD-4B3E-9288-D01C35C7ABD7}" srcOrd="1" destOrd="0" presId="urn:microsoft.com/office/officeart/2005/8/layout/vList2"/>
    <dgm:cxn modelId="{D1905269-6A92-48FB-A305-F157C6B6C0AA}" type="presParOf" srcId="{150C89A2-026C-4109-ACA7-E5FEE69639E7}" destId="{ED84E216-2E1B-41F7-98BB-D4DC25AF360C}"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1B15896-CD69-41F4-9960-C5DC837488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FA1C98-33BC-46AA-B341-F1FCD3C14E11}">
      <dgm:prSet/>
      <dgm:spPr/>
      <dgm:t>
        <a:bodyPr/>
        <a:lstStyle/>
        <a:p>
          <a:r>
            <a:rPr lang="en-US" b="1" dirty="0"/>
            <a:t>Η απ</a:t>
          </a:r>
          <a:r>
            <a:rPr lang="en-US" b="1" dirty="0" err="1"/>
            <a:t>ουσί</a:t>
          </a:r>
          <a:r>
            <a:rPr lang="en-US" b="1" dirty="0"/>
            <a:t>α επιδημιολογικών  δεδομένων οδηγεί στην  υποεκτίμηση του ρόλου τροφίμων στην μετάδοση  λοιμωδών νοσημάτων</a:t>
          </a:r>
          <a:r>
            <a:rPr lang="el-GR" b="1" dirty="0"/>
            <a:t> πχ </a:t>
          </a:r>
          <a:r>
            <a:rPr lang="el-GR" b="1" dirty="0" err="1"/>
            <a:t>τριτες</a:t>
          </a:r>
          <a:r>
            <a:rPr lang="el-GR" b="1" dirty="0"/>
            <a:t> </a:t>
          </a:r>
          <a:r>
            <a:rPr lang="el-GR" b="1" dirty="0" err="1"/>
            <a:t>χωρες</a:t>
          </a:r>
          <a:endParaRPr lang="en-US" dirty="0"/>
        </a:p>
      </dgm:t>
    </dgm:pt>
    <dgm:pt modelId="{5835E3A4-040D-49C7-A667-8BDD2CAE1D75}" type="sibTrans" cxnId="{38AAB9FA-7944-44FA-BE08-C8DA53C83BDE}">
      <dgm:prSet/>
      <dgm:spPr/>
      <dgm:t>
        <a:bodyPr/>
        <a:lstStyle/>
        <a:p>
          <a:endParaRPr lang="en-US"/>
        </a:p>
      </dgm:t>
    </dgm:pt>
    <dgm:pt modelId="{81D55A65-052B-4010-849C-D52218C50213}" type="parTrans" cxnId="{38AAB9FA-7944-44FA-BE08-C8DA53C83BDE}">
      <dgm:prSet/>
      <dgm:spPr/>
      <dgm:t>
        <a:bodyPr/>
        <a:lstStyle/>
        <a:p>
          <a:endParaRPr lang="en-US"/>
        </a:p>
      </dgm:t>
    </dgm:pt>
    <dgm:pt modelId="{F96FEC48-0D54-4A68-B031-179437BA7A22}" type="pres">
      <dgm:prSet presAssocID="{C1B15896-CD69-41F4-9960-C5DC83748872}" presName="linear" presStyleCnt="0">
        <dgm:presLayoutVars>
          <dgm:animLvl val="lvl"/>
          <dgm:resizeHandles val="exact"/>
        </dgm:presLayoutVars>
      </dgm:prSet>
      <dgm:spPr/>
    </dgm:pt>
    <dgm:pt modelId="{BA01FA5C-E4DD-4F8F-9A66-18B1AC2F5FE8}" type="pres">
      <dgm:prSet presAssocID="{91FA1C98-33BC-46AA-B341-F1FCD3C14E11}" presName="parentText" presStyleLbl="node1" presStyleIdx="0" presStyleCnt="1">
        <dgm:presLayoutVars>
          <dgm:chMax val="0"/>
          <dgm:bulletEnabled val="1"/>
        </dgm:presLayoutVars>
      </dgm:prSet>
      <dgm:spPr/>
    </dgm:pt>
  </dgm:ptLst>
  <dgm:cxnLst>
    <dgm:cxn modelId="{AB6DE842-9467-4820-951A-28E511FE1869}" type="presOf" srcId="{91FA1C98-33BC-46AA-B341-F1FCD3C14E11}" destId="{BA01FA5C-E4DD-4F8F-9A66-18B1AC2F5FE8}" srcOrd="0" destOrd="0" presId="urn:microsoft.com/office/officeart/2005/8/layout/vList2"/>
    <dgm:cxn modelId="{C51EF8EB-89E4-4EAD-8707-C79ACBDFEABE}" type="presOf" srcId="{C1B15896-CD69-41F4-9960-C5DC83748872}" destId="{F96FEC48-0D54-4A68-B031-179437BA7A22}" srcOrd="0" destOrd="0" presId="urn:microsoft.com/office/officeart/2005/8/layout/vList2"/>
    <dgm:cxn modelId="{38AAB9FA-7944-44FA-BE08-C8DA53C83BDE}" srcId="{C1B15896-CD69-41F4-9960-C5DC83748872}" destId="{91FA1C98-33BC-46AA-B341-F1FCD3C14E11}" srcOrd="0" destOrd="0" parTransId="{81D55A65-052B-4010-849C-D52218C50213}" sibTransId="{5835E3A4-040D-49C7-A667-8BDD2CAE1D75}"/>
    <dgm:cxn modelId="{2470D569-F562-4904-A457-BB5D303E7BAD}" type="presParOf" srcId="{F96FEC48-0D54-4A68-B031-179437BA7A22}" destId="{BA01FA5C-E4DD-4F8F-9A66-18B1AC2F5FE8}"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E078BFA7-FA62-4D20-87C1-CA55D096C4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987313-CF7F-4915-A1AB-564988F347E3}">
      <dgm:prSet custT="1"/>
      <dgm:spPr/>
      <dgm:t>
        <a:bodyPr/>
        <a:lstStyle/>
        <a:p>
          <a:r>
            <a:rPr lang="el-GR" sz="2400" dirty="0"/>
            <a:t>Οι </a:t>
          </a:r>
          <a:r>
            <a:rPr lang="el-GR" sz="2400" dirty="0" err="1"/>
            <a:t>τροφιμογενείς</a:t>
          </a:r>
          <a:r>
            <a:rPr lang="el-GR" sz="2400" dirty="0"/>
            <a:t> λοιμώξεις ήταν  γνωστές σαν ξεχωριστή οντότητα από αρχαιοτάτων χρόνων και αναφέρονται πολλά παραδείγματα τόσο στις μυθολογίες, όσο και στην ιστορία των διαφόρων λαών.</a:t>
          </a:r>
          <a:endParaRPr lang="en-US" sz="2400" dirty="0"/>
        </a:p>
      </dgm:t>
    </dgm:pt>
    <dgm:pt modelId="{1ED2F40E-318A-4163-8C13-ADE047965431}" type="parTrans" cxnId="{5EF8DC49-B9CD-43AB-9494-4853F01E64D8}">
      <dgm:prSet/>
      <dgm:spPr/>
      <dgm:t>
        <a:bodyPr/>
        <a:lstStyle/>
        <a:p>
          <a:endParaRPr lang="en-US"/>
        </a:p>
      </dgm:t>
    </dgm:pt>
    <dgm:pt modelId="{D800A136-2800-420A-9D44-184AA356A0CA}" type="sibTrans" cxnId="{5EF8DC49-B9CD-43AB-9494-4853F01E64D8}">
      <dgm:prSet/>
      <dgm:spPr/>
      <dgm:t>
        <a:bodyPr/>
        <a:lstStyle/>
        <a:p>
          <a:endParaRPr lang="en-US"/>
        </a:p>
      </dgm:t>
    </dgm:pt>
    <dgm:pt modelId="{7616D93E-83EA-445E-AE18-5EE3A63A9287}">
      <dgm:prSet/>
      <dgm:spPr/>
      <dgm:t>
        <a:bodyPr/>
        <a:lstStyle/>
        <a:p>
          <a:r>
            <a:rPr lang="el-GR"/>
            <a:t>Κατά τα τελευταία έτη του προηγούμενου αιώνα, παγκόσμια ανησυχία είχε προκληθεί από την αναγνώριση συγκεκριμένων νοσημάτων, οφειλόμενων σε λοιμογόνους παράγοντες, άλλους γνωστούς από το παρελθόν και άλλους νέους και άγνωστους. Πολλά από τα νεοεμφανιζόμενα ή από τα νέα παθογόνα στελέχη γνωστών λοιμογόνων παραγόντων ήταν τροφιμογενή ή είχαν τη δυνατότητα να μεταδοθούν με τις τροφές, αλλά και με το πόσιμο νερό. Δυστυχώς αναμένονται στο μέλλον και περισσότερα παθογόνα εξαιτίας των μεταβολών στις μεθόδους παραγωγής, επεξεργασίας και προώθησης των τροφίμων.</a:t>
          </a:r>
          <a:endParaRPr lang="en-US"/>
        </a:p>
      </dgm:t>
    </dgm:pt>
    <dgm:pt modelId="{73C50EF8-1266-4B06-9EFF-D165036AD2AA}" type="parTrans" cxnId="{DB3CD3DF-0971-4FB9-AE68-6A917E3C9246}">
      <dgm:prSet/>
      <dgm:spPr/>
      <dgm:t>
        <a:bodyPr/>
        <a:lstStyle/>
        <a:p>
          <a:endParaRPr lang="en-US"/>
        </a:p>
      </dgm:t>
    </dgm:pt>
    <dgm:pt modelId="{AEC8BF89-5E82-49DE-88B4-64368A78CB66}" type="sibTrans" cxnId="{DB3CD3DF-0971-4FB9-AE68-6A917E3C9246}">
      <dgm:prSet/>
      <dgm:spPr/>
      <dgm:t>
        <a:bodyPr/>
        <a:lstStyle/>
        <a:p>
          <a:endParaRPr lang="en-US"/>
        </a:p>
      </dgm:t>
    </dgm:pt>
    <dgm:pt modelId="{921D6A03-3A93-4674-8DF9-0261861897E5}" type="pres">
      <dgm:prSet presAssocID="{E078BFA7-FA62-4D20-87C1-CA55D096C498}" presName="linear" presStyleCnt="0">
        <dgm:presLayoutVars>
          <dgm:animLvl val="lvl"/>
          <dgm:resizeHandles val="exact"/>
        </dgm:presLayoutVars>
      </dgm:prSet>
      <dgm:spPr/>
    </dgm:pt>
    <dgm:pt modelId="{5E4AD1A3-371F-4020-B06C-08646D3C6B26}" type="pres">
      <dgm:prSet presAssocID="{18987313-CF7F-4915-A1AB-564988F347E3}" presName="parentText" presStyleLbl="node1" presStyleIdx="0" presStyleCnt="2">
        <dgm:presLayoutVars>
          <dgm:chMax val="0"/>
          <dgm:bulletEnabled val="1"/>
        </dgm:presLayoutVars>
      </dgm:prSet>
      <dgm:spPr/>
    </dgm:pt>
    <dgm:pt modelId="{C4CC0E51-FA9C-416F-83FF-F9D0026CD7D5}" type="pres">
      <dgm:prSet presAssocID="{D800A136-2800-420A-9D44-184AA356A0CA}" presName="spacer" presStyleCnt="0"/>
      <dgm:spPr/>
    </dgm:pt>
    <dgm:pt modelId="{C0CE5871-E123-4BF7-AADB-E366A3FC58EA}" type="pres">
      <dgm:prSet presAssocID="{7616D93E-83EA-445E-AE18-5EE3A63A9287}" presName="parentText" presStyleLbl="node1" presStyleIdx="1" presStyleCnt="2">
        <dgm:presLayoutVars>
          <dgm:chMax val="0"/>
          <dgm:bulletEnabled val="1"/>
        </dgm:presLayoutVars>
      </dgm:prSet>
      <dgm:spPr/>
    </dgm:pt>
  </dgm:ptLst>
  <dgm:cxnLst>
    <dgm:cxn modelId="{208BAF2A-A014-4C12-9179-B0A071544784}" type="presOf" srcId="{E078BFA7-FA62-4D20-87C1-CA55D096C498}" destId="{921D6A03-3A93-4674-8DF9-0261861897E5}" srcOrd="0" destOrd="0" presId="urn:microsoft.com/office/officeart/2005/8/layout/vList2"/>
    <dgm:cxn modelId="{5EF8DC49-B9CD-43AB-9494-4853F01E64D8}" srcId="{E078BFA7-FA62-4D20-87C1-CA55D096C498}" destId="{18987313-CF7F-4915-A1AB-564988F347E3}" srcOrd="0" destOrd="0" parTransId="{1ED2F40E-318A-4163-8C13-ADE047965431}" sibTransId="{D800A136-2800-420A-9D44-184AA356A0CA}"/>
    <dgm:cxn modelId="{230A6F6A-7E0C-4DB3-B5E9-CB5CE1D7353F}" type="presOf" srcId="{18987313-CF7F-4915-A1AB-564988F347E3}" destId="{5E4AD1A3-371F-4020-B06C-08646D3C6B26}" srcOrd="0" destOrd="0" presId="urn:microsoft.com/office/officeart/2005/8/layout/vList2"/>
    <dgm:cxn modelId="{B7D88FB4-B58E-4868-86F1-0D17AEA9F3C7}" type="presOf" srcId="{7616D93E-83EA-445E-AE18-5EE3A63A9287}" destId="{C0CE5871-E123-4BF7-AADB-E366A3FC58EA}" srcOrd="0" destOrd="0" presId="urn:microsoft.com/office/officeart/2005/8/layout/vList2"/>
    <dgm:cxn modelId="{DB3CD3DF-0971-4FB9-AE68-6A917E3C9246}" srcId="{E078BFA7-FA62-4D20-87C1-CA55D096C498}" destId="{7616D93E-83EA-445E-AE18-5EE3A63A9287}" srcOrd="1" destOrd="0" parTransId="{73C50EF8-1266-4B06-9EFF-D165036AD2AA}" sibTransId="{AEC8BF89-5E82-49DE-88B4-64368A78CB66}"/>
    <dgm:cxn modelId="{C167B320-E290-49AE-9FF1-0201BC5C20D2}" type="presParOf" srcId="{921D6A03-3A93-4674-8DF9-0261861897E5}" destId="{5E4AD1A3-371F-4020-B06C-08646D3C6B26}" srcOrd="0" destOrd="0" presId="urn:microsoft.com/office/officeart/2005/8/layout/vList2"/>
    <dgm:cxn modelId="{C2AC5289-B2DF-46A6-B673-CAA5A0DE5217}" type="presParOf" srcId="{921D6A03-3A93-4674-8DF9-0261861897E5}" destId="{C4CC0E51-FA9C-416F-83FF-F9D0026CD7D5}" srcOrd="1" destOrd="0" presId="urn:microsoft.com/office/officeart/2005/8/layout/vList2"/>
    <dgm:cxn modelId="{2D0B28C2-D76B-48EA-8EE6-8378BA1B6700}" type="presParOf" srcId="{921D6A03-3A93-4674-8DF9-0261861897E5}" destId="{C0CE5871-E123-4BF7-AADB-E366A3FC58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B6FA74C7-78CF-4CA8-A11D-9D15D24D89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370532-7CC2-4576-9D37-20824C550C3D}">
      <dgm:prSet/>
      <dgm:spPr/>
      <dgm:t>
        <a:bodyPr/>
        <a:lstStyle/>
        <a:p>
          <a:r>
            <a:rPr lang="el-GR" dirty="0"/>
            <a:t>Οι προοπτικές για τα πρώτα έτη του 21ου αιώνα δεν είναι ενθαρρυντικές. Αναμένεται μια αύξηση στη συχνότητα των </a:t>
          </a:r>
          <a:r>
            <a:rPr lang="el-GR" dirty="0" err="1"/>
            <a:t>τροφιμογενών</a:t>
          </a:r>
          <a:r>
            <a:rPr lang="el-GR" dirty="0"/>
            <a:t> λοιμώξεων, ειδικά στις αναπτυσσόμενες χώρες. Η δυσμενής αυτή πρόγνωση βασίζεται στις μεταβολές που γίνονται σε παράγοντες που συμμετέχουν στη διαμόρφωση της τροφικής αλυσίδας.</a:t>
          </a:r>
          <a:endParaRPr lang="en-US" dirty="0"/>
        </a:p>
      </dgm:t>
    </dgm:pt>
    <dgm:pt modelId="{8C49653F-5666-4983-9972-4B7C85C9F9EB}" type="parTrans" cxnId="{8CF4BB4F-143C-4D15-B1C8-2434B708BA8A}">
      <dgm:prSet/>
      <dgm:spPr/>
      <dgm:t>
        <a:bodyPr/>
        <a:lstStyle/>
        <a:p>
          <a:endParaRPr lang="en-US"/>
        </a:p>
      </dgm:t>
    </dgm:pt>
    <dgm:pt modelId="{E8F22EF0-106B-4FB1-87F5-247571000CB1}" type="sibTrans" cxnId="{8CF4BB4F-143C-4D15-B1C8-2434B708BA8A}">
      <dgm:prSet/>
      <dgm:spPr/>
      <dgm:t>
        <a:bodyPr/>
        <a:lstStyle/>
        <a:p>
          <a:endParaRPr lang="en-US"/>
        </a:p>
      </dgm:t>
    </dgm:pt>
    <dgm:pt modelId="{3FCE72BF-5F7A-45DD-B847-F19F63B9DED6}" type="pres">
      <dgm:prSet presAssocID="{B6FA74C7-78CF-4CA8-A11D-9D15D24D89C1}" presName="linear" presStyleCnt="0">
        <dgm:presLayoutVars>
          <dgm:animLvl val="lvl"/>
          <dgm:resizeHandles val="exact"/>
        </dgm:presLayoutVars>
      </dgm:prSet>
      <dgm:spPr/>
    </dgm:pt>
    <dgm:pt modelId="{9E2FD685-DE05-4A94-845F-4F80AB192E72}" type="pres">
      <dgm:prSet presAssocID="{18370532-7CC2-4576-9D37-20824C550C3D}" presName="parentText" presStyleLbl="node1" presStyleIdx="0" presStyleCnt="1">
        <dgm:presLayoutVars>
          <dgm:chMax val="0"/>
          <dgm:bulletEnabled val="1"/>
        </dgm:presLayoutVars>
      </dgm:prSet>
      <dgm:spPr/>
    </dgm:pt>
  </dgm:ptLst>
  <dgm:cxnLst>
    <dgm:cxn modelId="{8CF4BB4F-143C-4D15-B1C8-2434B708BA8A}" srcId="{B6FA74C7-78CF-4CA8-A11D-9D15D24D89C1}" destId="{18370532-7CC2-4576-9D37-20824C550C3D}" srcOrd="0" destOrd="0" parTransId="{8C49653F-5666-4983-9972-4B7C85C9F9EB}" sibTransId="{E8F22EF0-106B-4FB1-87F5-247571000CB1}"/>
    <dgm:cxn modelId="{1092AACA-84DD-4DD8-9B04-156D60D2CA68}" type="presOf" srcId="{18370532-7CC2-4576-9D37-20824C550C3D}" destId="{9E2FD685-DE05-4A94-845F-4F80AB192E72}" srcOrd="0" destOrd="0" presId="urn:microsoft.com/office/officeart/2005/8/layout/vList2"/>
    <dgm:cxn modelId="{71642AEF-602E-4641-BC0E-1E175E583915}" type="presOf" srcId="{B6FA74C7-78CF-4CA8-A11D-9D15D24D89C1}" destId="{3FCE72BF-5F7A-45DD-B847-F19F63B9DED6}" srcOrd="0" destOrd="0" presId="urn:microsoft.com/office/officeart/2005/8/layout/vList2"/>
    <dgm:cxn modelId="{1A353491-0641-4084-940D-ECFD96705F28}" type="presParOf" srcId="{3FCE72BF-5F7A-45DD-B847-F19F63B9DED6}" destId="{9E2FD685-DE05-4A94-845F-4F80AB192E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47C6D568-86C0-43A5-A5F4-978B341A90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2E6BFF-9A9C-4B62-906F-2B7D586475C5}">
      <dgm:prSet/>
      <dgm:spPr/>
      <dgm:t>
        <a:bodyPr/>
        <a:lstStyle/>
        <a:p>
          <a:r>
            <a:rPr lang="el-GR"/>
            <a:t>Οι παράγοντες αυτοί είναι:</a:t>
          </a:r>
          <a:endParaRPr lang="en-US"/>
        </a:p>
      </dgm:t>
    </dgm:pt>
    <dgm:pt modelId="{4234267B-BC65-4C3A-9C1E-CD12232B4B6F}" type="parTrans" cxnId="{17A3284F-F3C7-46E5-A82D-96563B77BDB7}">
      <dgm:prSet/>
      <dgm:spPr/>
      <dgm:t>
        <a:bodyPr/>
        <a:lstStyle/>
        <a:p>
          <a:endParaRPr lang="en-US"/>
        </a:p>
      </dgm:t>
    </dgm:pt>
    <dgm:pt modelId="{860D410B-365E-4807-B3F2-5CB4FF1DC2FC}" type="sibTrans" cxnId="{17A3284F-F3C7-46E5-A82D-96563B77BDB7}">
      <dgm:prSet/>
      <dgm:spPr/>
      <dgm:t>
        <a:bodyPr/>
        <a:lstStyle/>
        <a:p>
          <a:endParaRPr lang="en-US"/>
        </a:p>
      </dgm:t>
    </dgm:pt>
    <dgm:pt modelId="{CCDBD99F-317A-4781-81DC-81F5AD54CF22}">
      <dgm:prSet/>
      <dgm:spPr/>
      <dgm:t>
        <a:bodyPr/>
        <a:lstStyle/>
        <a:p>
          <a:r>
            <a:rPr lang="el-GR"/>
            <a:t>Περιβαλλοντικές και δημογραφικές μεταβολές. Οι κλιματολογικές μεταβολές, οι μεταβολές στα μικροβιακά και στα υπόλοιπα οικοσυστήματα και η μείωση των πηγών άντλησης φυσικού πόσιμου νερού.</a:t>
          </a:r>
          <a:endParaRPr lang="en-US"/>
        </a:p>
      </dgm:t>
    </dgm:pt>
    <dgm:pt modelId="{A50A3686-B761-4743-A159-7678C0274D0F}" type="parTrans" cxnId="{108474FD-0401-4AE4-A957-02CF481A9BCF}">
      <dgm:prSet/>
      <dgm:spPr/>
      <dgm:t>
        <a:bodyPr/>
        <a:lstStyle/>
        <a:p>
          <a:endParaRPr lang="en-US"/>
        </a:p>
      </dgm:t>
    </dgm:pt>
    <dgm:pt modelId="{C1623BAF-1973-4D38-AE98-E8E22276F56C}" type="sibTrans" cxnId="{108474FD-0401-4AE4-A957-02CF481A9BCF}">
      <dgm:prSet/>
      <dgm:spPr/>
      <dgm:t>
        <a:bodyPr/>
        <a:lstStyle/>
        <a:p>
          <a:endParaRPr lang="en-US"/>
        </a:p>
      </dgm:t>
    </dgm:pt>
    <dgm:pt modelId="{9EC3D15B-F824-4470-A437-14115A294A9C}">
      <dgm:prSet/>
      <dgm:spPr/>
      <dgm:t>
        <a:bodyPr/>
        <a:lstStyle/>
        <a:p>
          <a:r>
            <a:rPr lang="el-GR"/>
            <a:t>Μεταβολές του ανθρώπινου δυναμικού. Η υποβάθμιση της υγιεινής, η αύξηση του γηρασμένου πληθυσμού, που εμφανίζει ελαττωμένη χυμική και κυτταρική ανοσία, η απρογραμμάτιστη αστικοποίηση του πληθυσμού, ο μαζικός τουρισμός και κυρίως η μετανάστευση.</a:t>
          </a:r>
          <a:endParaRPr lang="en-US"/>
        </a:p>
      </dgm:t>
    </dgm:pt>
    <dgm:pt modelId="{8E791E43-B906-4143-A2E0-449E5DEADB2D}" type="parTrans" cxnId="{EEC9F83F-A181-4F4E-BA5F-78BF7BA0548B}">
      <dgm:prSet/>
      <dgm:spPr/>
      <dgm:t>
        <a:bodyPr/>
        <a:lstStyle/>
        <a:p>
          <a:endParaRPr lang="en-US"/>
        </a:p>
      </dgm:t>
    </dgm:pt>
    <dgm:pt modelId="{2820C3B8-DCAF-49B7-A8C6-5785F69D3759}" type="sibTrans" cxnId="{EEC9F83F-A181-4F4E-BA5F-78BF7BA0548B}">
      <dgm:prSet/>
      <dgm:spPr/>
      <dgm:t>
        <a:bodyPr/>
        <a:lstStyle/>
        <a:p>
          <a:endParaRPr lang="en-US"/>
        </a:p>
      </dgm:t>
    </dgm:pt>
    <dgm:pt modelId="{F2EF1D6E-E212-4BB6-9B16-523C7E637D57}">
      <dgm:prSet/>
      <dgm:spPr/>
      <dgm:t>
        <a:bodyPr/>
        <a:lstStyle/>
        <a:p>
          <a:r>
            <a:rPr lang="el-GR"/>
            <a:t>Μαζική παραγωγή τροφίμων, παγκοσμιοποίηση της εμπορίας τους και οι μεταβολές στις διατροφικές συνήθειες.</a:t>
          </a:r>
          <a:endParaRPr lang="en-US"/>
        </a:p>
      </dgm:t>
    </dgm:pt>
    <dgm:pt modelId="{6A199532-01EB-449C-9852-0125C4C5617D}" type="parTrans" cxnId="{FB7E560E-8C26-4AF0-A9B4-8E3393911318}">
      <dgm:prSet/>
      <dgm:spPr/>
      <dgm:t>
        <a:bodyPr/>
        <a:lstStyle/>
        <a:p>
          <a:endParaRPr lang="en-US"/>
        </a:p>
      </dgm:t>
    </dgm:pt>
    <dgm:pt modelId="{39E04E93-E17B-41EF-9E60-49519C060630}" type="sibTrans" cxnId="{FB7E560E-8C26-4AF0-A9B4-8E3393911318}">
      <dgm:prSet/>
      <dgm:spPr/>
      <dgm:t>
        <a:bodyPr/>
        <a:lstStyle/>
        <a:p>
          <a:endParaRPr lang="en-US"/>
        </a:p>
      </dgm:t>
    </dgm:pt>
    <dgm:pt modelId="{0A0DBC03-4BCA-42D3-878E-D3438E2F84BA}">
      <dgm:prSet/>
      <dgm:spPr/>
      <dgm:t>
        <a:bodyPr/>
        <a:lstStyle/>
        <a:p>
          <a:r>
            <a:rPr lang="el-GR"/>
            <a:t>Αναγνώριση νέων, τοξικών για τον άνθρωπο προϊόντων και η γνώση των βλαβών που αυτά προκαλούν.</a:t>
          </a:r>
          <a:endParaRPr lang="en-US"/>
        </a:p>
      </dgm:t>
    </dgm:pt>
    <dgm:pt modelId="{89B7424A-9C16-4D94-9445-20F0D9615A9F}" type="parTrans" cxnId="{7C5CE1EE-4E3D-4CD3-BCCF-76DA8BE2C87B}">
      <dgm:prSet/>
      <dgm:spPr/>
      <dgm:t>
        <a:bodyPr/>
        <a:lstStyle/>
        <a:p>
          <a:endParaRPr lang="en-US"/>
        </a:p>
      </dgm:t>
    </dgm:pt>
    <dgm:pt modelId="{6A5EB3EE-3B6C-46C8-AE97-CC34679DDD77}" type="sibTrans" cxnId="{7C5CE1EE-4E3D-4CD3-BCCF-76DA8BE2C87B}">
      <dgm:prSet/>
      <dgm:spPr/>
      <dgm:t>
        <a:bodyPr/>
        <a:lstStyle/>
        <a:p>
          <a:endParaRPr lang="en-US"/>
        </a:p>
      </dgm:t>
    </dgm:pt>
    <dgm:pt modelId="{20215FF2-9D85-4430-9FF2-11304EFE7DA4}" type="pres">
      <dgm:prSet presAssocID="{47C6D568-86C0-43A5-A5F4-978B341A90EE}" presName="linear" presStyleCnt="0">
        <dgm:presLayoutVars>
          <dgm:animLvl val="lvl"/>
          <dgm:resizeHandles val="exact"/>
        </dgm:presLayoutVars>
      </dgm:prSet>
      <dgm:spPr/>
    </dgm:pt>
    <dgm:pt modelId="{112BB863-505D-4680-88C8-C4DF570BCABE}" type="pres">
      <dgm:prSet presAssocID="{E92E6BFF-9A9C-4B62-906F-2B7D586475C5}" presName="parentText" presStyleLbl="node1" presStyleIdx="0" presStyleCnt="5">
        <dgm:presLayoutVars>
          <dgm:chMax val="0"/>
          <dgm:bulletEnabled val="1"/>
        </dgm:presLayoutVars>
      </dgm:prSet>
      <dgm:spPr/>
    </dgm:pt>
    <dgm:pt modelId="{9FD79C79-51CA-41DA-97BB-491AD23609A4}" type="pres">
      <dgm:prSet presAssocID="{860D410B-365E-4807-B3F2-5CB4FF1DC2FC}" presName="spacer" presStyleCnt="0"/>
      <dgm:spPr/>
    </dgm:pt>
    <dgm:pt modelId="{80EF337E-5BAA-40CE-A88C-8537B3A0661E}" type="pres">
      <dgm:prSet presAssocID="{CCDBD99F-317A-4781-81DC-81F5AD54CF22}" presName="parentText" presStyleLbl="node1" presStyleIdx="1" presStyleCnt="5">
        <dgm:presLayoutVars>
          <dgm:chMax val="0"/>
          <dgm:bulletEnabled val="1"/>
        </dgm:presLayoutVars>
      </dgm:prSet>
      <dgm:spPr/>
    </dgm:pt>
    <dgm:pt modelId="{E58814E2-F607-43D3-9D99-8757E2EE6931}" type="pres">
      <dgm:prSet presAssocID="{C1623BAF-1973-4D38-AE98-E8E22276F56C}" presName="spacer" presStyleCnt="0"/>
      <dgm:spPr/>
    </dgm:pt>
    <dgm:pt modelId="{5B634E7C-D50F-48AC-A1EA-0F69555AF7DE}" type="pres">
      <dgm:prSet presAssocID="{9EC3D15B-F824-4470-A437-14115A294A9C}" presName="parentText" presStyleLbl="node1" presStyleIdx="2" presStyleCnt="5">
        <dgm:presLayoutVars>
          <dgm:chMax val="0"/>
          <dgm:bulletEnabled val="1"/>
        </dgm:presLayoutVars>
      </dgm:prSet>
      <dgm:spPr/>
    </dgm:pt>
    <dgm:pt modelId="{AAAFE4D8-3CAB-4975-ACA3-438EEAFE687A}" type="pres">
      <dgm:prSet presAssocID="{2820C3B8-DCAF-49B7-A8C6-5785F69D3759}" presName="spacer" presStyleCnt="0"/>
      <dgm:spPr/>
    </dgm:pt>
    <dgm:pt modelId="{3F449BB1-2A52-42D7-A475-521C6B9ECA95}" type="pres">
      <dgm:prSet presAssocID="{F2EF1D6E-E212-4BB6-9B16-523C7E637D57}" presName="parentText" presStyleLbl="node1" presStyleIdx="3" presStyleCnt="5">
        <dgm:presLayoutVars>
          <dgm:chMax val="0"/>
          <dgm:bulletEnabled val="1"/>
        </dgm:presLayoutVars>
      </dgm:prSet>
      <dgm:spPr/>
    </dgm:pt>
    <dgm:pt modelId="{78B24763-7FD2-4BF3-991C-AB0B6F269FBD}" type="pres">
      <dgm:prSet presAssocID="{39E04E93-E17B-41EF-9E60-49519C060630}" presName="spacer" presStyleCnt="0"/>
      <dgm:spPr/>
    </dgm:pt>
    <dgm:pt modelId="{059212AB-3CCC-4359-AEE5-A443EDD1B9A9}" type="pres">
      <dgm:prSet presAssocID="{0A0DBC03-4BCA-42D3-878E-D3438E2F84BA}" presName="parentText" presStyleLbl="node1" presStyleIdx="4" presStyleCnt="5">
        <dgm:presLayoutVars>
          <dgm:chMax val="0"/>
          <dgm:bulletEnabled val="1"/>
        </dgm:presLayoutVars>
      </dgm:prSet>
      <dgm:spPr/>
    </dgm:pt>
  </dgm:ptLst>
  <dgm:cxnLst>
    <dgm:cxn modelId="{FB7E560E-8C26-4AF0-A9B4-8E3393911318}" srcId="{47C6D568-86C0-43A5-A5F4-978B341A90EE}" destId="{F2EF1D6E-E212-4BB6-9B16-523C7E637D57}" srcOrd="3" destOrd="0" parTransId="{6A199532-01EB-449C-9852-0125C4C5617D}" sibTransId="{39E04E93-E17B-41EF-9E60-49519C060630}"/>
    <dgm:cxn modelId="{EEC9F83F-A181-4F4E-BA5F-78BF7BA0548B}" srcId="{47C6D568-86C0-43A5-A5F4-978B341A90EE}" destId="{9EC3D15B-F824-4470-A437-14115A294A9C}" srcOrd="2" destOrd="0" parTransId="{8E791E43-B906-4143-A2E0-449E5DEADB2D}" sibTransId="{2820C3B8-DCAF-49B7-A8C6-5785F69D3759}"/>
    <dgm:cxn modelId="{9DDDF941-4F1A-4415-8670-783A59B6FBA5}" type="presOf" srcId="{E92E6BFF-9A9C-4B62-906F-2B7D586475C5}" destId="{112BB863-505D-4680-88C8-C4DF570BCABE}" srcOrd="0" destOrd="0" presId="urn:microsoft.com/office/officeart/2005/8/layout/vList2"/>
    <dgm:cxn modelId="{8920B44C-3FBC-470F-B4C8-75727748BACB}" type="presOf" srcId="{F2EF1D6E-E212-4BB6-9B16-523C7E637D57}" destId="{3F449BB1-2A52-42D7-A475-521C6B9ECA95}" srcOrd="0" destOrd="0" presId="urn:microsoft.com/office/officeart/2005/8/layout/vList2"/>
    <dgm:cxn modelId="{CA2A9F4E-7670-4E74-B20D-E2BE65F19A2D}" type="presOf" srcId="{0A0DBC03-4BCA-42D3-878E-D3438E2F84BA}" destId="{059212AB-3CCC-4359-AEE5-A443EDD1B9A9}" srcOrd="0" destOrd="0" presId="urn:microsoft.com/office/officeart/2005/8/layout/vList2"/>
    <dgm:cxn modelId="{17A3284F-F3C7-46E5-A82D-96563B77BDB7}" srcId="{47C6D568-86C0-43A5-A5F4-978B341A90EE}" destId="{E92E6BFF-9A9C-4B62-906F-2B7D586475C5}" srcOrd="0" destOrd="0" parTransId="{4234267B-BC65-4C3A-9C1E-CD12232B4B6F}" sibTransId="{860D410B-365E-4807-B3F2-5CB4FF1DC2FC}"/>
    <dgm:cxn modelId="{2B5043CC-8D46-448C-8803-D37944CF06AD}" type="presOf" srcId="{CCDBD99F-317A-4781-81DC-81F5AD54CF22}" destId="{80EF337E-5BAA-40CE-A88C-8537B3A0661E}" srcOrd="0" destOrd="0" presId="urn:microsoft.com/office/officeart/2005/8/layout/vList2"/>
    <dgm:cxn modelId="{FA2B43E2-8366-41DF-9A58-82BFF36029CD}" type="presOf" srcId="{9EC3D15B-F824-4470-A437-14115A294A9C}" destId="{5B634E7C-D50F-48AC-A1EA-0F69555AF7DE}" srcOrd="0" destOrd="0" presId="urn:microsoft.com/office/officeart/2005/8/layout/vList2"/>
    <dgm:cxn modelId="{A25590EA-2279-44FE-A54B-B8FFBE0A4464}" type="presOf" srcId="{47C6D568-86C0-43A5-A5F4-978B341A90EE}" destId="{20215FF2-9D85-4430-9FF2-11304EFE7DA4}" srcOrd="0" destOrd="0" presId="urn:microsoft.com/office/officeart/2005/8/layout/vList2"/>
    <dgm:cxn modelId="{7C5CE1EE-4E3D-4CD3-BCCF-76DA8BE2C87B}" srcId="{47C6D568-86C0-43A5-A5F4-978B341A90EE}" destId="{0A0DBC03-4BCA-42D3-878E-D3438E2F84BA}" srcOrd="4" destOrd="0" parTransId="{89B7424A-9C16-4D94-9445-20F0D9615A9F}" sibTransId="{6A5EB3EE-3B6C-46C8-AE97-CC34679DDD77}"/>
    <dgm:cxn modelId="{108474FD-0401-4AE4-A957-02CF481A9BCF}" srcId="{47C6D568-86C0-43A5-A5F4-978B341A90EE}" destId="{CCDBD99F-317A-4781-81DC-81F5AD54CF22}" srcOrd="1" destOrd="0" parTransId="{A50A3686-B761-4743-A159-7678C0274D0F}" sibTransId="{C1623BAF-1973-4D38-AE98-E8E22276F56C}"/>
    <dgm:cxn modelId="{5F9D86C8-4AF4-4166-9F51-90854128ED8C}" type="presParOf" srcId="{20215FF2-9D85-4430-9FF2-11304EFE7DA4}" destId="{112BB863-505D-4680-88C8-C4DF570BCABE}" srcOrd="0" destOrd="0" presId="urn:microsoft.com/office/officeart/2005/8/layout/vList2"/>
    <dgm:cxn modelId="{6F1EB5BF-DE16-46DD-9351-1BAFCD2A4240}" type="presParOf" srcId="{20215FF2-9D85-4430-9FF2-11304EFE7DA4}" destId="{9FD79C79-51CA-41DA-97BB-491AD23609A4}" srcOrd="1" destOrd="0" presId="urn:microsoft.com/office/officeart/2005/8/layout/vList2"/>
    <dgm:cxn modelId="{D2B2AAE6-7620-46BA-A2C7-8E5D3A3288BC}" type="presParOf" srcId="{20215FF2-9D85-4430-9FF2-11304EFE7DA4}" destId="{80EF337E-5BAA-40CE-A88C-8537B3A0661E}" srcOrd="2" destOrd="0" presId="urn:microsoft.com/office/officeart/2005/8/layout/vList2"/>
    <dgm:cxn modelId="{21003C56-A634-4238-9FF5-09DD5DDCAA2B}" type="presParOf" srcId="{20215FF2-9D85-4430-9FF2-11304EFE7DA4}" destId="{E58814E2-F607-43D3-9D99-8757E2EE6931}" srcOrd="3" destOrd="0" presId="urn:microsoft.com/office/officeart/2005/8/layout/vList2"/>
    <dgm:cxn modelId="{6ACD5767-ADA4-4849-AE25-333F34941A6B}" type="presParOf" srcId="{20215FF2-9D85-4430-9FF2-11304EFE7DA4}" destId="{5B634E7C-D50F-48AC-A1EA-0F69555AF7DE}" srcOrd="4" destOrd="0" presId="urn:microsoft.com/office/officeart/2005/8/layout/vList2"/>
    <dgm:cxn modelId="{4CFBDC1B-9082-4EFF-A509-8F5D1DBDA008}" type="presParOf" srcId="{20215FF2-9D85-4430-9FF2-11304EFE7DA4}" destId="{AAAFE4D8-3CAB-4975-ACA3-438EEAFE687A}" srcOrd="5" destOrd="0" presId="urn:microsoft.com/office/officeart/2005/8/layout/vList2"/>
    <dgm:cxn modelId="{E515284D-CCA1-4288-AB96-E06E4BEE72E0}" type="presParOf" srcId="{20215FF2-9D85-4430-9FF2-11304EFE7DA4}" destId="{3F449BB1-2A52-42D7-A475-521C6B9ECA95}" srcOrd="6" destOrd="0" presId="urn:microsoft.com/office/officeart/2005/8/layout/vList2"/>
    <dgm:cxn modelId="{02A9EA0E-0D59-45E2-97FF-54884A7BB250}" type="presParOf" srcId="{20215FF2-9D85-4430-9FF2-11304EFE7DA4}" destId="{78B24763-7FD2-4BF3-991C-AB0B6F269FBD}" srcOrd="7" destOrd="0" presId="urn:microsoft.com/office/officeart/2005/8/layout/vList2"/>
    <dgm:cxn modelId="{85A8108F-C954-4FB2-AC8E-AB3E4C22AFAF}" type="presParOf" srcId="{20215FF2-9D85-4430-9FF2-11304EFE7DA4}" destId="{059212AB-3CCC-4359-AEE5-A443EDD1B9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6B90A17-E187-4AB1-A8DD-68361FEB06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480940-72A3-435A-A834-0F0A7FC7369C}">
      <dgm:prSet/>
      <dgm:spPr/>
      <dgm:t>
        <a:bodyPr/>
        <a:lstStyle/>
        <a:p>
          <a:r>
            <a:rPr lang="el-GR" dirty="0"/>
            <a:t>Μεταβολές στον τρόπο ζωής. Όλο και περισσότεροι άνθρωποι σιτίζονται έξω από το σπίτι τους, κυρίως με κρέατα, τα οποία παρασκευάζονται σε εστιατόρια, καντίνες, εστιατόρια ταχείας σίτισης (</a:t>
          </a:r>
          <a:r>
            <a:rPr lang="el-GR" dirty="0" err="1"/>
            <a:t>fast</a:t>
          </a:r>
          <a:r>
            <a:rPr lang="el-GR" dirty="0"/>
            <a:t> </a:t>
          </a:r>
          <a:r>
            <a:rPr lang="el-GR" dirty="0" err="1"/>
            <a:t>food</a:t>
          </a:r>
          <a:r>
            <a:rPr lang="el-GR" dirty="0"/>
            <a:t>), όπως επίσης και από πλανόδιους πωλητές τροφίμων. Σε πολλές χώρες δεν γίνονται συστηματικοί έλεγχοι υγιεινής και δεν λαμβάνονται τα απαραίτητα μέτρα ασφαλούς παρασκευής και συντήρησης των τροφίμων, με αποτέλεσμα την μόλυνσή τους και την ανάπτυξη παθογόνων.</a:t>
          </a:r>
          <a:endParaRPr lang="en-US" dirty="0"/>
        </a:p>
      </dgm:t>
    </dgm:pt>
    <dgm:pt modelId="{0AA9C861-3ED4-4B39-ADDD-7211E3D3E62E}" type="parTrans" cxnId="{D0A64682-5C8A-47F7-AFF0-321141C1AE66}">
      <dgm:prSet/>
      <dgm:spPr/>
      <dgm:t>
        <a:bodyPr/>
        <a:lstStyle/>
        <a:p>
          <a:endParaRPr lang="en-US"/>
        </a:p>
      </dgm:t>
    </dgm:pt>
    <dgm:pt modelId="{2B9D97A2-C300-43C2-9A86-CFA6051987DE}" type="sibTrans" cxnId="{D0A64682-5C8A-47F7-AFF0-321141C1AE66}">
      <dgm:prSet/>
      <dgm:spPr/>
      <dgm:t>
        <a:bodyPr/>
        <a:lstStyle/>
        <a:p>
          <a:endParaRPr lang="en-US"/>
        </a:p>
      </dgm:t>
    </dgm:pt>
    <dgm:pt modelId="{6D05980E-9A3D-4B20-A04E-CC6E30C40D3C}" type="pres">
      <dgm:prSet presAssocID="{76B90A17-E187-4AB1-A8DD-68361FEB0647}" presName="Name0" presStyleCnt="0">
        <dgm:presLayoutVars>
          <dgm:dir/>
          <dgm:animLvl val="lvl"/>
          <dgm:resizeHandles val="exact"/>
        </dgm:presLayoutVars>
      </dgm:prSet>
      <dgm:spPr/>
    </dgm:pt>
    <dgm:pt modelId="{9E4AFBAA-E716-482A-ACE1-CD33E29157B6}" type="pres">
      <dgm:prSet presAssocID="{2D480940-72A3-435A-A834-0F0A7FC7369C}" presName="linNode" presStyleCnt="0"/>
      <dgm:spPr/>
    </dgm:pt>
    <dgm:pt modelId="{2517AA3A-9550-40CC-AC24-1F6D6A3F4874}" type="pres">
      <dgm:prSet presAssocID="{2D480940-72A3-435A-A834-0F0A7FC7369C}" presName="parentText" presStyleLbl="node1" presStyleIdx="0" presStyleCnt="1" custScaleX="129277" custLinFactNeighborX="-95833" custLinFactNeighborY="2117">
        <dgm:presLayoutVars>
          <dgm:chMax val="1"/>
          <dgm:bulletEnabled val="1"/>
        </dgm:presLayoutVars>
      </dgm:prSet>
      <dgm:spPr/>
    </dgm:pt>
  </dgm:ptLst>
  <dgm:cxnLst>
    <dgm:cxn modelId="{D0A64682-5C8A-47F7-AFF0-321141C1AE66}" srcId="{76B90A17-E187-4AB1-A8DD-68361FEB0647}" destId="{2D480940-72A3-435A-A834-0F0A7FC7369C}" srcOrd="0" destOrd="0" parTransId="{0AA9C861-3ED4-4B39-ADDD-7211E3D3E62E}" sibTransId="{2B9D97A2-C300-43C2-9A86-CFA6051987DE}"/>
    <dgm:cxn modelId="{C412EDA8-8D0C-4994-A189-A260AEA4131C}" type="presOf" srcId="{2D480940-72A3-435A-A834-0F0A7FC7369C}" destId="{2517AA3A-9550-40CC-AC24-1F6D6A3F4874}" srcOrd="0" destOrd="0" presId="urn:microsoft.com/office/officeart/2005/8/layout/vList5"/>
    <dgm:cxn modelId="{FC6351AB-1E90-4C26-90CE-61432D5D8240}" type="presOf" srcId="{76B90A17-E187-4AB1-A8DD-68361FEB0647}" destId="{6D05980E-9A3D-4B20-A04E-CC6E30C40D3C}" srcOrd="0" destOrd="0" presId="urn:microsoft.com/office/officeart/2005/8/layout/vList5"/>
    <dgm:cxn modelId="{C9CBA43D-51AE-400F-BFF1-45AAFE5AE88B}" type="presParOf" srcId="{6D05980E-9A3D-4B20-A04E-CC6E30C40D3C}" destId="{9E4AFBAA-E716-482A-ACE1-CD33E29157B6}" srcOrd="0" destOrd="0" presId="urn:microsoft.com/office/officeart/2005/8/layout/vList5"/>
    <dgm:cxn modelId="{BB548DA3-F301-4993-ACF6-CE28A8C4402A}" type="presParOf" srcId="{9E4AFBAA-E716-482A-ACE1-CD33E29157B6}" destId="{2517AA3A-9550-40CC-AC24-1F6D6A3F487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7079E09-7088-4678-BDC7-A1A2D7DDDC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C0C32A-2437-49C8-A2CC-6151EE3D2B41}">
      <dgm:prSet/>
      <dgm:spPr/>
      <dgm:t>
        <a:bodyPr/>
        <a:lstStyle/>
        <a:p>
          <a:r>
            <a:rPr lang="el-GR"/>
            <a:t>Η φύση των τροφών και των τροφιμογενών λοιμώξεων έχουν μεταβληθεί δραματικά κατά τη διάρκεια των τελευταίων ετών. Οι τεχνολογικές εξελίξεις στην παστερίωση του γάλακτος και στην κονσερβοποίηση των τροφίμων έχουν σχεδόν εξαφανίσει αρκετές τροφιμογενείς λοιμώξεις. Παρόλα αυτά, νέα αίτια των λοιμώξεων αυτών έχουν αναγνωριστεί και αναγνωρίζονται, με αποτέλεσμα ο αριθμός των λοιμώξεων να αυξάνεται .</a:t>
          </a:r>
          <a:endParaRPr lang="en-US"/>
        </a:p>
      </dgm:t>
    </dgm:pt>
    <dgm:pt modelId="{46D0E88F-53F0-465B-8113-1E94A295B10F}" type="parTrans" cxnId="{25F71AE1-DD95-401C-9464-999D8FA1FF8F}">
      <dgm:prSet/>
      <dgm:spPr/>
      <dgm:t>
        <a:bodyPr/>
        <a:lstStyle/>
        <a:p>
          <a:endParaRPr lang="en-US"/>
        </a:p>
      </dgm:t>
    </dgm:pt>
    <dgm:pt modelId="{A124CE3B-2D45-4166-9057-F3451891F6CE}" type="sibTrans" cxnId="{25F71AE1-DD95-401C-9464-999D8FA1FF8F}">
      <dgm:prSet/>
      <dgm:spPr/>
      <dgm:t>
        <a:bodyPr/>
        <a:lstStyle/>
        <a:p>
          <a:endParaRPr lang="en-US"/>
        </a:p>
      </dgm:t>
    </dgm:pt>
    <dgm:pt modelId="{EEEA7AE4-BDBE-4FB0-ABFD-821750F9E5B6}">
      <dgm:prSet/>
      <dgm:spPr/>
      <dgm:t>
        <a:bodyPr/>
        <a:lstStyle/>
        <a:p>
          <a:r>
            <a:rPr lang="el-GR" dirty="0"/>
            <a:t>Η συχνότητα των </a:t>
          </a:r>
          <a:r>
            <a:rPr lang="el-GR" dirty="0" err="1"/>
            <a:t>τροφιμογενών</a:t>
          </a:r>
          <a:r>
            <a:rPr lang="el-GR" dirty="0"/>
            <a:t> λοιμώξεων ποικίλλει στα διάφορα μέρη της γης. Έχουν καταγραφεί περισσότερα από 200 νοσήματα, που μεταδίδονται με τις τροφές ή με το νερό. Τα αίτια των λοιμώξεων αυτών είναι ιοί, μικρόβια, παράσιτα και </a:t>
          </a:r>
          <a:r>
            <a:rPr lang="el-GR" dirty="0" err="1"/>
            <a:t>prions</a:t>
          </a:r>
          <a:r>
            <a:rPr lang="el-GR" dirty="0"/>
            <a:t>.</a:t>
          </a:r>
          <a:endParaRPr lang="en-US" dirty="0"/>
        </a:p>
      </dgm:t>
    </dgm:pt>
    <dgm:pt modelId="{93718BCA-6266-484E-97F3-E3766C55BD2A}" type="parTrans" cxnId="{3F71EAA0-8133-409F-84ED-DEADAABD6D46}">
      <dgm:prSet/>
      <dgm:spPr/>
      <dgm:t>
        <a:bodyPr/>
        <a:lstStyle/>
        <a:p>
          <a:endParaRPr lang="en-US"/>
        </a:p>
      </dgm:t>
    </dgm:pt>
    <dgm:pt modelId="{75097109-D749-42DC-A4E9-D10BCB206DD1}" type="sibTrans" cxnId="{3F71EAA0-8133-409F-84ED-DEADAABD6D46}">
      <dgm:prSet/>
      <dgm:spPr/>
      <dgm:t>
        <a:bodyPr/>
        <a:lstStyle/>
        <a:p>
          <a:endParaRPr lang="en-US"/>
        </a:p>
      </dgm:t>
    </dgm:pt>
    <dgm:pt modelId="{2E6947D5-D64C-4643-9CE5-EDFC88E05004}">
      <dgm:prSet/>
      <dgm:spPr/>
      <dgm:t>
        <a:bodyPr/>
        <a:lstStyle/>
        <a:p>
          <a:r>
            <a:rPr lang="el-GR"/>
            <a:t>Η κλινική εικόνα των τροφιμογενών λοιμώξεων ποικίλλει και κυμαίνεται από την ασυμπτωματική μορφή και την απλή γαστρεντερίτιδα, μέχρι τα απειλητικά για τη ζωή νευρολογικά, ηπατικά και νεφρικά σύνδρομα.</a:t>
          </a:r>
          <a:endParaRPr lang="en-US"/>
        </a:p>
      </dgm:t>
    </dgm:pt>
    <dgm:pt modelId="{722FD8FC-2FB7-4C72-91BC-5DCAD1B0EB49}" type="parTrans" cxnId="{E66AA5CA-A2EF-47D7-9E1A-6BA702D53FF3}">
      <dgm:prSet/>
      <dgm:spPr/>
      <dgm:t>
        <a:bodyPr/>
        <a:lstStyle/>
        <a:p>
          <a:endParaRPr lang="en-US"/>
        </a:p>
      </dgm:t>
    </dgm:pt>
    <dgm:pt modelId="{D7BEAD1A-C33B-4F67-B968-CD5429149C15}" type="sibTrans" cxnId="{E66AA5CA-A2EF-47D7-9E1A-6BA702D53FF3}">
      <dgm:prSet/>
      <dgm:spPr/>
      <dgm:t>
        <a:bodyPr/>
        <a:lstStyle/>
        <a:p>
          <a:endParaRPr lang="en-US"/>
        </a:p>
      </dgm:t>
    </dgm:pt>
    <dgm:pt modelId="{0CDD416F-A87E-4391-8475-705C44CA3DF4}">
      <dgm:prSet/>
      <dgm:spPr/>
      <dgm:t>
        <a:bodyPr/>
        <a:lstStyle/>
        <a:p>
          <a:r>
            <a:rPr lang="el-GR"/>
            <a:t>Τα καταγραμμένα ετήσια κρούσματα τροφιμογενών λοιμώξεων οπωσδήποτε δεν ανταποκρίνονται στην πραγματικότητα, γιατί η ετήσια καταγραφή τους επιπλέκεται από μία σειρά παραγόντων, οι οποίοι μειώνουν την πραγματική τους συχνότητα.</a:t>
          </a:r>
          <a:endParaRPr lang="en-US"/>
        </a:p>
      </dgm:t>
    </dgm:pt>
    <dgm:pt modelId="{47F14B69-C7E1-42AC-AEC9-D2160759DE6B}" type="parTrans" cxnId="{C03E0AC7-E648-47B1-A8D6-577FC3E6341C}">
      <dgm:prSet/>
      <dgm:spPr/>
      <dgm:t>
        <a:bodyPr/>
        <a:lstStyle/>
        <a:p>
          <a:endParaRPr lang="en-US"/>
        </a:p>
      </dgm:t>
    </dgm:pt>
    <dgm:pt modelId="{6A3B86F8-7E74-46B7-97BE-C248E7A2DB72}" type="sibTrans" cxnId="{C03E0AC7-E648-47B1-A8D6-577FC3E6341C}">
      <dgm:prSet/>
      <dgm:spPr/>
      <dgm:t>
        <a:bodyPr/>
        <a:lstStyle/>
        <a:p>
          <a:endParaRPr lang="en-US"/>
        </a:p>
      </dgm:t>
    </dgm:pt>
    <dgm:pt modelId="{AF2C3902-51F2-40F9-8D33-928357AEFB0B}" type="pres">
      <dgm:prSet presAssocID="{87079E09-7088-4678-BDC7-A1A2D7DDDC0B}" presName="linear" presStyleCnt="0">
        <dgm:presLayoutVars>
          <dgm:animLvl val="lvl"/>
          <dgm:resizeHandles val="exact"/>
        </dgm:presLayoutVars>
      </dgm:prSet>
      <dgm:spPr/>
    </dgm:pt>
    <dgm:pt modelId="{3BA4D9FD-6DF3-4DB0-A0DF-F7ECD9ABDD5B}" type="pres">
      <dgm:prSet presAssocID="{B8C0C32A-2437-49C8-A2CC-6151EE3D2B41}" presName="parentText" presStyleLbl="node1" presStyleIdx="0" presStyleCnt="4" custLinFactY="-51554" custLinFactNeighborX="-20000" custLinFactNeighborY="-100000">
        <dgm:presLayoutVars>
          <dgm:chMax val="0"/>
          <dgm:bulletEnabled val="1"/>
        </dgm:presLayoutVars>
      </dgm:prSet>
      <dgm:spPr/>
    </dgm:pt>
    <dgm:pt modelId="{5353ED6D-4124-48D3-8CB8-88CCDE3EF42F}" type="pres">
      <dgm:prSet presAssocID="{A124CE3B-2D45-4166-9057-F3451891F6CE}" presName="spacer" presStyleCnt="0"/>
      <dgm:spPr/>
    </dgm:pt>
    <dgm:pt modelId="{EBA6C160-45A2-48D7-8F9E-ACC4A4FAB9C3}" type="pres">
      <dgm:prSet presAssocID="{EEEA7AE4-BDBE-4FB0-ABFD-821750F9E5B6}" presName="parentText" presStyleLbl="node1" presStyleIdx="1" presStyleCnt="4">
        <dgm:presLayoutVars>
          <dgm:chMax val="0"/>
          <dgm:bulletEnabled val="1"/>
        </dgm:presLayoutVars>
      </dgm:prSet>
      <dgm:spPr/>
    </dgm:pt>
    <dgm:pt modelId="{9A435511-E9B4-4011-9286-4BE201F2955D}" type="pres">
      <dgm:prSet presAssocID="{75097109-D749-42DC-A4E9-D10BCB206DD1}" presName="spacer" presStyleCnt="0"/>
      <dgm:spPr/>
    </dgm:pt>
    <dgm:pt modelId="{47163B74-F8D1-4150-8F73-85F39E45F67E}" type="pres">
      <dgm:prSet presAssocID="{2E6947D5-D64C-4643-9CE5-EDFC88E05004}" presName="parentText" presStyleLbl="node1" presStyleIdx="2" presStyleCnt="4">
        <dgm:presLayoutVars>
          <dgm:chMax val="0"/>
          <dgm:bulletEnabled val="1"/>
        </dgm:presLayoutVars>
      </dgm:prSet>
      <dgm:spPr/>
    </dgm:pt>
    <dgm:pt modelId="{C24F77B7-9EF3-45B4-9CA8-114F379770F0}" type="pres">
      <dgm:prSet presAssocID="{D7BEAD1A-C33B-4F67-B968-CD5429149C15}" presName="spacer" presStyleCnt="0"/>
      <dgm:spPr/>
    </dgm:pt>
    <dgm:pt modelId="{D20578C6-22A4-4889-BEE2-AA3C123CD719}" type="pres">
      <dgm:prSet presAssocID="{0CDD416F-A87E-4391-8475-705C44CA3DF4}" presName="parentText" presStyleLbl="node1" presStyleIdx="3" presStyleCnt="4">
        <dgm:presLayoutVars>
          <dgm:chMax val="0"/>
          <dgm:bulletEnabled val="1"/>
        </dgm:presLayoutVars>
      </dgm:prSet>
      <dgm:spPr/>
    </dgm:pt>
  </dgm:ptLst>
  <dgm:cxnLst>
    <dgm:cxn modelId="{29385909-0217-459A-AF97-FD1D7C6CBFC6}" type="presOf" srcId="{B8C0C32A-2437-49C8-A2CC-6151EE3D2B41}" destId="{3BA4D9FD-6DF3-4DB0-A0DF-F7ECD9ABDD5B}" srcOrd="0" destOrd="0" presId="urn:microsoft.com/office/officeart/2005/8/layout/vList2"/>
    <dgm:cxn modelId="{2B94691A-2DCF-48F7-B815-7E77CBD806F2}" type="presOf" srcId="{EEEA7AE4-BDBE-4FB0-ABFD-821750F9E5B6}" destId="{EBA6C160-45A2-48D7-8F9E-ACC4A4FAB9C3}" srcOrd="0" destOrd="0" presId="urn:microsoft.com/office/officeart/2005/8/layout/vList2"/>
    <dgm:cxn modelId="{FE07D195-1875-4963-AFCC-2576ADAD43EF}" type="presOf" srcId="{0CDD416F-A87E-4391-8475-705C44CA3DF4}" destId="{D20578C6-22A4-4889-BEE2-AA3C123CD719}" srcOrd="0" destOrd="0" presId="urn:microsoft.com/office/officeart/2005/8/layout/vList2"/>
    <dgm:cxn modelId="{3F71EAA0-8133-409F-84ED-DEADAABD6D46}" srcId="{87079E09-7088-4678-BDC7-A1A2D7DDDC0B}" destId="{EEEA7AE4-BDBE-4FB0-ABFD-821750F9E5B6}" srcOrd="1" destOrd="0" parTransId="{93718BCA-6266-484E-97F3-E3766C55BD2A}" sibTransId="{75097109-D749-42DC-A4E9-D10BCB206DD1}"/>
    <dgm:cxn modelId="{5E097CA8-EA52-4B76-AAF3-1F8DBDDE6DAB}" type="presOf" srcId="{2E6947D5-D64C-4643-9CE5-EDFC88E05004}" destId="{47163B74-F8D1-4150-8F73-85F39E45F67E}" srcOrd="0" destOrd="0" presId="urn:microsoft.com/office/officeart/2005/8/layout/vList2"/>
    <dgm:cxn modelId="{659885B4-B345-44FF-B44C-8D022F78DD65}" type="presOf" srcId="{87079E09-7088-4678-BDC7-A1A2D7DDDC0B}" destId="{AF2C3902-51F2-40F9-8D33-928357AEFB0B}" srcOrd="0" destOrd="0" presId="urn:microsoft.com/office/officeart/2005/8/layout/vList2"/>
    <dgm:cxn modelId="{C03E0AC7-E648-47B1-A8D6-577FC3E6341C}" srcId="{87079E09-7088-4678-BDC7-A1A2D7DDDC0B}" destId="{0CDD416F-A87E-4391-8475-705C44CA3DF4}" srcOrd="3" destOrd="0" parTransId="{47F14B69-C7E1-42AC-AEC9-D2160759DE6B}" sibTransId="{6A3B86F8-7E74-46B7-97BE-C248E7A2DB72}"/>
    <dgm:cxn modelId="{E66AA5CA-A2EF-47D7-9E1A-6BA702D53FF3}" srcId="{87079E09-7088-4678-BDC7-A1A2D7DDDC0B}" destId="{2E6947D5-D64C-4643-9CE5-EDFC88E05004}" srcOrd="2" destOrd="0" parTransId="{722FD8FC-2FB7-4C72-91BC-5DCAD1B0EB49}" sibTransId="{D7BEAD1A-C33B-4F67-B968-CD5429149C15}"/>
    <dgm:cxn modelId="{25F71AE1-DD95-401C-9464-999D8FA1FF8F}" srcId="{87079E09-7088-4678-BDC7-A1A2D7DDDC0B}" destId="{B8C0C32A-2437-49C8-A2CC-6151EE3D2B41}" srcOrd="0" destOrd="0" parTransId="{46D0E88F-53F0-465B-8113-1E94A295B10F}" sibTransId="{A124CE3B-2D45-4166-9057-F3451891F6CE}"/>
    <dgm:cxn modelId="{036BDFE6-C78E-418D-A0CE-C5407A18B092}" type="presParOf" srcId="{AF2C3902-51F2-40F9-8D33-928357AEFB0B}" destId="{3BA4D9FD-6DF3-4DB0-A0DF-F7ECD9ABDD5B}" srcOrd="0" destOrd="0" presId="urn:microsoft.com/office/officeart/2005/8/layout/vList2"/>
    <dgm:cxn modelId="{8D5A4BF7-3D41-4F44-8393-7D8E08D428D1}" type="presParOf" srcId="{AF2C3902-51F2-40F9-8D33-928357AEFB0B}" destId="{5353ED6D-4124-48D3-8CB8-88CCDE3EF42F}" srcOrd="1" destOrd="0" presId="urn:microsoft.com/office/officeart/2005/8/layout/vList2"/>
    <dgm:cxn modelId="{7207ABAE-F70F-4F16-A98C-41E007583D80}" type="presParOf" srcId="{AF2C3902-51F2-40F9-8D33-928357AEFB0B}" destId="{EBA6C160-45A2-48D7-8F9E-ACC4A4FAB9C3}" srcOrd="2" destOrd="0" presId="urn:microsoft.com/office/officeart/2005/8/layout/vList2"/>
    <dgm:cxn modelId="{F0923665-D003-4440-88F9-324262F0CADE}" type="presParOf" srcId="{AF2C3902-51F2-40F9-8D33-928357AEFB0B}" destId="{9A435511-E9B4-4011-9286-4BE201F2955D}" srcOrd="3" destOrd="0" presId="urn:microsoft.com/office/officeart/2005/8/layout/vList2"/>
    <dgm:cxn modelId="{20378E73-6F92-4D23-A38F-67799C3A90FA}" type="presParOf" srcId="{AF2C3902-51F2-40F9-8D33-928357AEFB0B}" destId="{47163B74-F8D1-4150-8F73-85F39E45F67E}" srcOrd="4" destOrd="0" presId="urn:microsoft.com/office/officeart/2005/8/layout/vList2"/>
    <dgm:cxn modelId="{8061DCE8-92D4-4730-8CF0-A30D67754D23}" type="presParOf" srcId="{AF2C3902-51F2-40F9-8D33-928357AEFB0B}" destId="{C24F77B7-9EF3-45B4-9CA8-114F379770F0}" srcOrd="5" destOrd="0" presId="urn:microsoft.com/office/officeart/2005/8/layout/vList2"/>
    <dgm:cxn modelId="{1CFD1157-BC51-464E-AF22-0D80E945BA59}" type="presParOf" srcId="{AF2C3902-51F2-40F9-8D33-928357AEFB0B}" destId="{D20578C6-22A4-4889-BEE2-AA3C123CD7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4D8D3ED7-13B4-4AE6-BD12-F30C61FF2E8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154A042-78D7-49F5-B172-3BDBB40368AA}">
      <dgm:prSet/>
      <dgm:spPr/>
      <dgm:t>
        <a:bodyPr/>
        <a:lstStyle/>
        <a:p>
          <a:r>
            <a:rPr lang="el-GR"/>
            <a:t>Οι παράγοντες αυτοί είναι:</a:t>
          </a:r>
          <a:endParaRPr lang="en-US"/>
        </a:p>
      </dgm:t>
    </dgm:pt>
    <dgm:pt modelId="{E3731319-F4ED-4EC6-9002-35D3736E4D65}" type="parTrans" cxnId="{75FA1910-799F-4230-8AFC-8F66F78C4373}">
      <dgm:prSet/>
      <dgm:spPr/>
      <dgm:t>
        <a:bodyPr/>
        <a:lstStyle/>
        <a:p>
          <a:endParaRPr lang="en-US"/>
        </a:p>
      </dgm:t>
    </dgm:pt>
    <dgm:pt modelId="{E5DD6A5A-C846-4A23-BE28-E48CDAE7E3FA}" type="sibTrans" cxnId="{75FA1910-799F-4230-8AFC-8F66F78C4373}">
      <dgm:prSet/>
      <dgm:spPr/>
      <dgm:t>
        <a:bodyPr/>
        <a:lstStyle/>
        <a:p>
          <a:endParaRPr lang="en-US"/>
        </a:p>
      </dgm:t>
    </dgm:pt>
    <dgm:pt modelId="{02F28313-5A8B-4B9D-A27A-4DE7DA97432D}">
      <dgm:prSet/>
      <dgm:spPr/>
      <dgm:t>
        <a:bodyPr/>
        <a:lstStyle/>
        <a:p>
          <a:r>
            <a:rPr lang="el-GR"/>
            <a:t>Οι ήπιες περιπτώσεις δεν αναφέρονται σε καμία σχεδόν χώρα</a:t>
          </a:r>
          <a:endParaRPr lang="en-US"/>
        </a:p>
      </dgm:t>
    </dgm:pt>
    <dgm:pt modelId="{95F6BF40-9478-465F-A61B-558D197AA5CE}" type="parTrans" cxnId="{6D51DB8D-4E00-4D6B-9B0B-B34F309AD071}">
      <dgm:prSet/>
      <dgm:spPr/>
      <dgm:t>
        <a:bodyPr/>
        <a:lstStyle/>
        <a:p>
          <a:endParaRPr lang="en-US"/>
        </a:p>
      </dgm:t>
    </dgm:pt>
    <dgm:pt modelId="{65CCAA9C-4C6A-4E50-BBF1-83676B8610F9}" type="sibTrans" cxnId="{6D51DB8D-4E00-4D6B-9B0B-B34F309AD071}">
      <dgm:prSet/>
      <dgm:spPr/>
      <dgm:t>
        <a:bodyPr/>
        <a:lstStyle/>
        <a:p>
          <a:endParaRPr lang="en-US"/>
        </a:p>
      </dgm:t>
    </dgm:pt>
    <dgm:pt modelId="{603E0BE6-0972-4393-9121-E17CF6863153}">
      <dgm:prSet/>
      <dgm:spPr/>
      <dgm:t>
        <a:bodyPr/>
        <a:lstStyle/>
        <a:p>
          <a:r>
            <a:rPr lang="el-GR"/>
            <a:t>Σε πολλές χώρες δεν γίνεται καμία καταγραφή των τροφιμογενών λοιμώξεων</a:t>
          </a:r>
          <a:endParaRPr lang="en-US"/>
        </a:p>
      </dgm:t>
    </dgm:pt>
    <dgm:pt modelId="{741907E9-9692-4FB3-B0EC-2EF7A47A8BB4}" type="parTrans" cxnId="{E891697A-535F-4776-A9E2-59DA167421C2}">
      <dgm:prSet/>
      <dgm:spPr/>
      <dgm:t>
        <a:bodyPr/>
        <a:lstStyle/>
        <a:p>
          <a:endParaRPr lang="en-US"/>
        </a:p>
      </dgm:t>
    </dgm:pt>
    <dgm:pt modelId="{6846A355-7D9E-47E7-9B4B-EAB1FB8A98E3}" type="sibTrans" cxnId="{E891697A-535F-4776-A9E2-59DA167421C2}">
      <dgm:prSet/>
      <dgm:spPr/>
      <dgm:t>
        <a:bodyPr/>
        <a:lstStyle/>
        <a:p>
          <a:endParaRPr lang="en-US"/>
        </a:p>
      </dgm:t>
    </dgm:pt>
    <dgm:pt modelId="{AA45AA91-1F97-4429-90B0-09F0CD96CC62}">
      <dgm:prSet/>
      <dgm:spPr/>
      <dgm:t>
        <a:bodyPr/>
        <a:lstStyle/>
        <a:p>
          <a:r>
            <a:rPr lang="el-GR"/>
            <a:t>Ορισμένα παθογόνα, μεταδιδόμενα με τις τροφές, έχουν και άλλους, παράλληλους τρόπους μετάδοσης, με αποτέλεσμα να μην είναι σαφής ο τρόπος μετάδοσής τους</a:t>
          </a:r>
          <a:endParaRPr lang="en-US"/>
        </a:p>
      </dgm:t>
    </dgm:pt>
    <dgm:pt modelId="{1D478035-0E50-4C9C-B776-C05BAA62C58E}" type="parTrans" cxnId="{5E172637-5DAF-47BC-AE4D-601D0C0CC8B7}">
      <dgm:prSet/>
      <dgm:spPr/>
      <dgm:t>
        <a:bodyPr/>
        <a:lstStyle/>
        <a:p>
          <a:endParaRPr lang="en-US"/>
        </a:p>
      </dgm:t>
    </dgm:pt>
    <dgm:pt modelId="{1EDBE4E4-3B68-42CB-9B59-9BD0D320F4A7}" type="sibTrans" cxnId="{5E172637-5DAF-47BC-AE4D-601D0C0CC8B7}">
      <dgm:prSet/>
      <dgm:spPr/>
      <dgm:t>
        <a:bodyPr/>
        <a:lstStyle/>
        <a:p>
          <a:endParaRPr lang="en-US"/>
        </a:p>
      </dgm:t>
    </dgm:pt>
    <dgm:pt modelId="{417CBDAF-2DDA-4375-BD0A-360C4830BE21}">
      <dgm:prSet/>
      <dgm:spPr/>
      <dgm:t>
        <a:bodyPr/>
        <a:lstStyle/>
        <a:p>
          <a:endParaRPr lang="el-GR"/>
        </a:p>
      </dgm:t>
    </dgm:pt>
    <dgm:pt modelId="{5F74D1C7-2F42-48F3-91FF-A3FFA719CDA2}" type="parTrans" cxnId="{FB850D12-82AB-4BE3-A52F-7D22E69A56D0}">
      <dgm:prSet/>
      <dgm:spPr/>
      <dgm:t>
        <a:bodyPr/>
        <a:lstStyle/>
        <a:p>
          <a:endParaRPr lang="en-US"/>
        </a:p>
      </dgm:t>
    </dgm:pt>
    <dgm:pt modelId="{63CEA7D8-22EF-456E-B050-1EBF7392DFA3}" type="sibTrans" cxnId="{FB850D12-82AB-4BE3-A52F-7D22E69A56D0}">
      <dgm:prSet/>
      <dgm:spPr/>
      <dgm:t>
        <a:bodyPr/>
        <a:lstStyle/>
        <a:p>
          <a:endParaRPr lang="en-US"/>
        </a:p>
      </dgm:t>
    </dgm:pt>
    <dgm:pt modelId="{0BF7CDA4-ACB4-4D8D-925A-CF3DDBB7BD97}" type="pres">
      <dgm:prSet presAssocID="{4D8D3ED7-13B4-4AE6-BD12-F30C61FF2E82}" presName="matrix" presStyleCnt="0">
        <dgm:presLayoutVars>
          <dgm:chMax val="1"/>
          <dgm:dir/>
          <dgm:resizeHandles val="exact"/>
        </dgm:presLayoutVars>
      </dgm:prSet>
      <dgm:spPr/>
    </dgm:pt>
    <dgm:pt modelId="{19413831-C899-4D72-BCE3-C3309CAE2FB5}" type="pres">
      <dgm:prSet presAssocID="{4D8D3ED7-13B4-4AE6-BD12-F30C61FF2E82}" presName="diamond" presStyleLbl="bgShp" presStyleIdx="0" presStyleCnt="1"/>
      <dgm:spPr/>
    </dgm:pt>
    <dgm:pt modelId="{784DE584-421B-4A8B-BFA6-EF58AF942D98}" type="pres">
      <dgm:prSet presAssocID="{4D8D3ED7-13B4-4AE6-BD12-F30C61FF2E82}" presName="quad1" presStyleLbl="node1" presStyleIdx="0" presStyleCnt="4">
        <dgm:presLayoutVars>
          <dgm:chMax val="0"/>
          <dgm:chPref val="0"/>
          <dgm:bulletEnabled val="1"/>
        </dgm:presLayoutVars>
      </dgm:prSet>
      <dgm:spPr/>
    </dgm:pt>
    <dgm:pt modelId="{5A0DB853-6DAB-4E98-B861-1D330953E2DE}" type="pres">
      <dgm:prSet presAssocID="{4D8D3ED7-13B4-4AE6-BD12-F30C61FF2E82}" presName="quad2" presStyleLbl="node1" presStyleIdx="1" presStyleCnt="4">
        <dgm:presLayoutVars>
          <dgm:chMax val="0"/>
          <dgm:chPref val="0"/>
          <dgm:bulletEnabled val="1"/>
        </dgm:presLayoutVars>
      </dgm:prSet>
      <dgm:spPr/>
    </dgm:pt>
    <dgm:pt modelId="{01E4C427-E2FB-4B0E-8669-AC3EA364AA98}" type="pres">
      <dgm:prSet presAssocID="{4D8D3ED7-13B4-4AE6-BD12-F30C61FF2E82}" presName="quad3" presStyleLbl="node1" presStyleIdx="2" presStyleCnt="4">
        <dgm:presLayoutVars>
          <dgm:chMax val="0"/>
          <dgm:chPref val="0"/>
          <dgm:bulletEnabled val="1"/>
        </dgm:presLayoutVars>
      </dgm:prSet>
      <dgm:spPr/>
    </dgm:pt>
    <dgm:pt modelId="{D40384AC-B02F-49A6-8FE9-DB9F439B07D0}" type="pres">
      <dgm:prSet presAssocID="{4D8D3ED7-13B4-4AE6-BD12-F30C61FF2E82}" presName="quad4" presStyleLbl="node1" presStyleIdx="3" presStyleCnt="4">
        <dgm:presLayoutVars>
          <dgm:chMax val="0"/>
          <dgm:chPref val="0"/>
          <dgm:bulletEnabled val="1"/>
        </dgm:presLayoutVars>
      </dgm:prSet>
      <dgm:spPr/>
    </dgm:pt>
  </dgm:ptLst>
  <dgm:cxnLst>
    <dgm:cxn modelId="{E5AAC509-1049-4C4C-B4CE-5B94C9526333}" type="presOf" srcId="{603E0BE6-0972-4393-9121-E17CF6863153}" destId="{01E4C427-E2FB-4B0E-8669-AC3EA364AA98}" srcOrd="0" destOrd="0" presId="urn:microsoft.com/office/officeart/2005/8/layout/matrix3"/>
    <dgm:cxn modelId="{75FA1910-799F-4230-8AFC-8F66F78C4373}" srcId="{4D8D3ED7-13B4-4AE6-BD12-F30C61FF2E82}" destId="{5154A042-78D7-49F5-B172-3BDBB40368AA}" srcOrd="0" destOrd="0" parTransId="{E3731319-F4ED-4EC6-9002-35D3736E4D65}" sibTransId="{E5DD6A5A-C846-4A23-BE28-E48CDAE7E3FA}"/>
    <dgm:cxn modelId="{FB850D12-82AB-4BE3-A52F-7D22E69A56D0}" srcId="{4D8D3ED7-13B4-4AE6-BD12-F30C61FF2E82}" destId="{417CBDAF-2DDA-4375-BD0A-360C4830BE21}" srcOrd="4" destOrd="0" parTransId="{5F74D1C7-2F42-48F3-91FF-A3FFA719CDA2}" sibTransId="{63CEA7D8-22EF-456E-B050-1EBF7392DFA3}"/>
    <dgm:cxn modelId="{5E172637-5DAF-47BC-AE4D-601D0C0CC8B7}" srcId="{4D8D3ED7-13B4-4AE6-BD12-F30C61FF2E82}" destId="{AA45AA91-1F97-4429-90B0-09F0CD96CC62}" srcOrd="3" destOrd="0" parTransId="{1D478035-0E50-4C9C-B776-C05BAA62C58E}" sibTransId="{1EDBE4E4-3B68-42CB-9B59-9BD0D320F4A7}"/>
    <dgm:cxn modelId="{09902F38-1890-42AA-AE17-20C642BA7A54}" type="presOf" srcId="{02F28313-5A8B-4B9D-A27A-4DE7DA97432D}" destId="{5A0DB853-6DAB-4E98-B861-1D330953E2DE}" srcOrd="0" destOrd="0" presId="urn:microsoft.com/office/officeart/2005/8/layout/matrix3"/>
    <dgm:cxn modelId="{B5019040-2B58-4BB0-AB94-2D00B2EB7AF2}" type="presOf" srcId="{AA45AA91-1F97-4429-90B0-09F0CD96CC62}" destId="{D40384AC-B02F-49A6-8FE9-DB9F439B07D0}" srcOrd="0" destOrd="0" presId="urn:microsoft.com/office/officeart/2005/8/layout/matrix3"/>
    <dgm:cxn modelId="{E891697A-535F-4776-A9E2-59DA167421C2}" srcId="{4D8D3ED7-13B4-4AE6-BD12-F30C61FF2E82}" destId="{603E0BE6-0972-4393-9121-E17CF6863153}" srcOrd="2" destOrd="0" parTransId="{741907E9-9692-4FB3-B0EC-2EF7A47A8BB4}" sibTransId="{6846A355-7D9E-47E7-9B4B-EAB1FB8A98E3}"/>
    <dgm:cxn modelId="{6D51DB8D-4E00-4D6B-9B0B-B34F309AD071}" srcId="{4D8D3ED7-13B4-4AE6-BD12-F30C61FF2E82}" destId="{02F28313-5A8B-4B9D-A27A-4DE7DA97432D}" srcOrd="1" destOrd="0" parTransId="{95F6BF40-9478-465F-A61B-558D197AA5CE}" sibTransId="{65CCAA9C-4C6A-4E50-BBF1-83676B8610F9}"/>
    <dgm:cxn modelId="{90F31CB6-9805-4D24-A094-9EEAAE46FEF9}" type="presOf" srcId="{4D8D3ED7-13B4-4AE6-BD12-F30C61FF2E82}" destId="{0BF7CDA4-ACB4-4D8D-925A-CF3DDBB7BD97}" srcOrd="0" destOrd="0" presId="urn:microsoft.com/office/officeart/2005/8/layout/matrix3"/>
    <dgm:cxn modelId="{E5A823C4-DEAC-45FF-8745-715E3EB98143}" type="presOf" srcId="{5154A042-78D7-49F5-B172-3BDBB40368AA}" destId="{784DE584-421B-4A8B-BFA6-EF58AF942D98}" srcOrd="0" destOrd="0" presId="urn:microsoft.com/office/officeart/2005/8/layout/matrix3"/>
    <dgm:cxn modelId="{E15DDEBA-5E5B-4548-98D9-CF6846191F40}" type="presParOf" srcId="{0BF7CDA4-ACB4-4D8D-925A-CF3DDBB7BD97}" destId="{19413831-C899-4D72-BCE3-C3309CAE2FB5}" srcOrd="0" destOrd="0" presId="urn:microsoft.com/office/officeart/2005/8/layout/matrix3"/>
    <dgm:cxn modelId="{758297EE-B71E-41AC-A8E3-C87C305C909D}" type="presParOf" srcId="{0BF7CDA4-ACB4-4D8D-925A-CF3DDBB7BD97}" destId="{784DE584-421B-4A8B-BFA6-EF58AF942D98}" srcOrd="1" destOrd="0" presId="urn:microsoft.com/office/officeart/2005/8/layout/matrix3"/>
    <dgm:cxn modelId="{1525926A-5367-4BA0-A36A-B334976F9192}" type="presParOf" srcId="{0BF7CDA4-ACB4-4D8D-925A-CF3DDBB7BD97}" destId="{5A0DB853-6DAB-4E98-B861-1D330953E2DE}" srcOrd="2" destOrd="0" presId="urn:microsoft.com/office/officeart/2005/8/layout/matrix3"/>
    <dgm:cxn modelId="{4B090A81-B346-4EC9-8027-C1A46B85758A}" type="presParOf" srcId="{0BF7CDA4-ACB4-4D8D-925A-CF3DDBB7BD97}" destId="{01E4C427-E2FB-4B0E-8669-AC3EA364AA98}" srcOrd="3" destOrd="0" presId="urn:microsoft.com/office/officeart/2005/8/layout/matrix3"/>
    <dgm:cxn modelId="{F8AB5127-FB55-4BA0-8274-E3F9B218569D}" type="presParOf" srcId="{0BF7CDA4-ACB4-4D8D-925A-CF3DDBB7BD97}" destId="{D40384AC-B02F-49A6-8FE9-DB9F439B07D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3ADCE9B4-50B8-4ADF-B640-1144269FE540}"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5DF8B1F1-5365-45CB-AD5E-72D0A4E2270D}">
      <dgm:prSet/>
      <dgm:spPr/>
      <dgm:t>
        <a:bodyPr/>
        <a:lstStyle/>
        <a:p>
          <a:r>
            <a:rPr lang="el-GR" dirty="0"/>
            <a:t>Στην Ελλάδα, τα περισσότερα κρούσματα </a:t>
          </a:r>
          <a:r>
            <a:rPr lang="el-GR" dirty="0" err="1"/>
            <a:t>τροφιμογενών</a:t>
          </a:r>
          <a:r>
            <a:rPr lang="el-GR" dirty="0"/>
            <a:t> λοιμώξεων παρατηρούνται κατά τη διάρκεια των θερινών διακοπών και συνήθως αφορούν σε εντερικές λοιμώξεις, ήπιας έως μέτριας, κατά κανόνα, βαρύτητας. Δυστυχώς όμως δεν υπάρχουν συγκεντρωτικά στοιχεία, γιατί οι λοιμώξεις αυτές δεν αναφέρονται ούτε και καταγράφονται. Είναι σημαντικό να αναφερθεί ότι ακόμη και στις περιπτώσεις νοσηλείας σε νοσοκομεία τυχόν πασχόντων, δεν επιχειρείται η ταυτοποίηση του αιτίου της λοίμωξης και γίνεται </a:t>
          </a:r>
          <a:r>
            <a:rPr lang="el-GR" dirty="0" err="1"/>
            <a:t>συμπτωματική</a:t>
          </a:r>
          <a:r>
            <a:rPr lang="el-GR" dirty="0"/>
            <a:t> θεραπευτική αντιμετώπιση του αρρώστου. Σε μία πολύ πρόσφατη μελέτη που δημοσιεύτηκε το 2002, προερχόμενη από το νοσοκομείο Ειδικών Παθήσεων της Θεσσαλονίκης, επιχειρήθηκε μία σύγκριση των </a:t>
          </a:r>
          <a:r>
            <a:rPr lang="el-GR" dirty="0" err="1"/>
            <a:t>γαστρεντεριτίδων</a:t>
          </a:r>
          <a:r>
            <a:rPr lang="el-GR" dirty="0"/>
            <a:t>, που εισήχθησαν σε δύο διαφορετικές χρονικές περιόδους. Το 1994 οι εισαγωγές ήταν 300 και το 1998 200. Ταυτοποίηση του λοιμογόνου παράγοντα έγινε σε 146 περιπτώσεις το 1994 και μόνο σε 29 το 1998. Είναι χαρακτηριστικό ότι σε 118 περιπτώσεις του 1998, οι κλινικοί γιατροί δεν έστειλαν υλικό στο εργαστήριο για ταυτοποίηση του λοιμογόνου παράγοντα και αρκέστηκαν στη </a:t>
          </a:r>
          <a:r>
            <a:rPr lang="el-GR" dirty="0" err="1"/>
            <a:t>συμπτωματική</a:t>
          </a:r>
          <a:r>
            <a:rPr lang="el-GR" dirty="0"/>
            <a:t> θεραπεία. Το συνηθέστερο αίτιο των </a:t>
          </a:r>
          <a:r>
            <a:rPr lang="el-GR" dirty="0" err="1"/>
            <a:t>γαστρεντεριτίδων</a:t>
          </a:r>
          <a:r>
            <a:rPr lang="el-GR" dirty="0"/>
            <a:t>, και στις δύο χρονικές περιόδους, ήταν οι </a:t>
          </a:r>
          <a:r>
            <a:rPr lang="el-GR" dirty="0" err="1"/>
            <a:t>Salmonellae</a:t>
          </a:r>
          <a:r>
            <a:rPr lang="el-GR" dirty="0"/>
            <a:t>  και μάλιστα σε ποσοστά 84,2% και 86,2, αντίστοιχα. </a:t>
          </a:r>
          <a:endParaRPr lang="en-US" dirty="0"/>
        </a:p>
      </dgm:t>
    </dgm:pt>
    <dgm:pt modelId="{84EE7C50-3CB7-45AE-9B4D-E7CD12AB735E}" type="parTrans" cxnId="{F364086F-2CD0-421A-A7C6-2EB0A71C3809}">
      <dgm:prSet/>
      <dgm:spPr/>
      <dgm:t>
        <a:bodyPr/>
        <a:lstStyle/>
        <a:p>
          <a:endParaRPr lang="en-US"/>
        </a:p>
      </dgm:t>
    </dgm:pt>
    <dgm:pt modelId="{88F1AE69-FCAC-4952-93A8-B271C508AADC}" type="sibTrans" cxnId="{F364086F-2CD0-421A-A7C6-2EB0A71C3809}">
      <dgm:prSet/>
      <dgm:spPr/>
      <dgm:t>
        <a:bodyPr/>
        <a:lstStyle/>
        <a:p>
          <a:endParaRPr lang="en-US"/>
        </a:p>
      </dgm:t>
    </dgm:pt>
    <dgm:pt modelId="{1B97E55B-0ECB-4EAF-B235-A49EE602F9A5}" type="pres">
      <dgm:prSet presAssocID="{3ADCE9B4-50B8-4ADF-B640-1144269FE540}" presName="cycle" presStyleCnt="0">
        <dgm:presLayoutVars>
          <dgm:dir/>
          <dgm:resizeHandles val="exact"/>
        </dgm:presLayoutVars>
      </dgm:prSet>
      <dgm:spPr/>
    </dgm:pt>
    <dgm:pt modelId="{31325582-7D23-44CE-9F22-B5CE0D94BCCC}" type="pres">
      <dgm:prSet presAssocID="{5DF8B1F1-5365-45CB-AD5E-72D0A4E2270D}" presName="node" presStyleLbl="node1" presStyleIdx="0" presStyleCnt="1">
        <dgm:presLayoutVars>
          <dgm:bulletEnabled val="1"/>
        </dgm:presLayoutVars>
      </dgm:prSet>
      <dgm:spPr/>
    </dgm:pt>
  </dgm:ptLst>
  <dgm:cxnLst>
    <dgm:cxn modelId="{7EB63506-770C-4024-A91E-3F0356A5E979}" type="presOf" srcId="{5DF8B1F1-5365-45CB-AD5E-72D0A4E2270D}" destId="{31325582-7D23-44CE-9F22-B5CE0D94BCCC}" srcOrd="0" destOrd="0" presId="urn:microsoft.com/office/officeart/2005/8/layout/cycle2"/>
    <dgm:cxn modelId="{F364086F-2CD0-421A-A7C6-2EB0A71C3809}" srcId="{3ADCE9B4-50B8-4ADF-B640-1144269FE540}" destId="{5DF8B1F1-5365-45CB-AD5E-72D0A4E2270D}" srcOrd="0" destOrd="0" parTransId="{84EE7C50-3CB7-45AE-9B4D-E7CD12AB735E}" sibTransId="{88F1AE69-FCAC-4952-93A8-B271C508AADC}"/>
    <dgm:cxn modelId="{D87A618F-FFFF-4550-AFDF-7091DCB68367}" type="presOf" srcId="{3ADCE9B4-50B8-4ADF-B640-1144269FE540}" destId="{1B97E55B-0ECB-4EAF-B235-A49EE602F9A5}" srcOrd="0" destOrd="0" presId="urn:microsoft.com/office/officeart/2005/8/layout/cycle2"/>
    <dgm:cxn modelId="{C61726F6-8D8D-4D6A-9B03-9389C0A30A95}" type="presParOf" srcId="{1B97E55B-0ECB-4EAF-B235-A49EE602F9A5}" destId="{31325582-7D23-44CE-9F22-B5CE0D94BCC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16E00A-3F7F-4389-A950-31674169DC6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7E76B9A7-83D6-4C2C-8370-2C615413C25B}">
      <dgm:prSet/>
      <dgm:spPr/>
      <dgm:t>
        <a:bodyPr/>
        <a:lstStyle/>
        <a:p>
          <a:r>
            <a:rPr lang="en-US" b="1"/>
            <a:t>Τροφικές  Δηλητηριάσεις  (μη μεταδοτικές)</a:t>
          </a:r>
          <a:endParaRPr lang="en-US"/>
        </a:p>
      </dgm:t>
    </dgm:pt>
    <dgm:pt modelId="{8652B84A-DEED-428F-A471-B1A902FAE90E}" type="parTrans" cxnId="{FB6147F6-CDBA-45F9-8592-DEC855202E49}">
      <dgm:prSet/>
      <dgm:spPr/>
      <dgm:t>
        <a:bodyPr/>
        <a:lstStyle/>
        <a:p>
          <a:endParaRPr lang="en-US"/>
        </a:p>
      </dgm:t>
    </dgm:pt>
    <dgm:pt modelId="{C34A3EB7-E164-4D91-BE0E-14CD27A7AE72}" type="sibTrans" cxnId="{FB6147F6-CDBA-45F9-8592-DEC855202E49}">
      <dgm:prSet/>
      <dgm:spPr/>
      <dgm:t>
        <a:bodyPr/>
        <a:lstStyle/>
        <a:p>
          <a:endParaRPr lang="en-US"/>
        </a:p>
      </dgm:t>
    </dgm:pt>
    <dgm:pt modelId="{3B6CFFFB-429B-4B7F-A7F6-50F3D49D37CD}" type="pres">
      <dgm:prSet presAssocID="{9516E00A-3F7F-4389-A950-31674169DC67}" presName="cycle" presStyleCnt="0">
        <dgm:presLayoutVars>
          <dgm:dir/>
          <dgm:resizeHandles val="exact"/>
        </dgm:presLayoutVars>
      </dgm:prSet>
      <dgm:spPr/>
    </dgm:pt>
    <dgm:pt modelId="{B07011D3-83CC-42B2-B091-CDEB02D75766}" type="pres">
      <dgm:prSet presAssocID="{7E76B9A7-83D6-4C2C-8370-2C615413C25B}" presName="node" presStyleLbl="node1" presStyleIdx="0" presStyleCnt="1">
        <dgm:presLayoutVars>
          <dgm:bulletEnabled val="1"/>
        </dgm:presLayoutVars>
      </dgm:prSet>
      <dgm:spPr/>
    </dgm:pt>
  </dgm:ptLst>
  <dgm:cxnLst>
    <dgm:cxn modelId="{D9D4F391-E3CA-4C91-B44A-89A4320E6ACE}" type="presOf" srcId="{7E76B9A7-83D6-4C2C-8370-2C615413C25B}" destId="{B07011D3-83CC-42B2-B091-CDEB02D75766}" srcOrd="0" destOrd="0" presId="urn:microsoft.com/office/officeart/2005/8/layout/cycle2"/>
    <dgm:cxn modelId="{C1E3E396-D8EB-4B36-9FD3-348D43A82E29}" type="presOf" srcId="{9516E00A-3F7F-4389-A950-31674169DC67}" destId="{3B6CFFFB-429B-4B7F-A7F6-50F3D49D37CD}" srcOrd="0" destOrd="0" presId="urn:microsoft.com/office/officeart/2005/8/layout/cycle2"/>
    <dgm:cxn modelId="{FB6147F6-CDBA-45F9-8592-DEC855202E49}" srcId="{9516E00A-3F7F-4389-A950-31674169DC67}" destId="{7E76B9A7-83D6-4C2C-8370-2C615413C25B}" srcOrd="0" destOrd="0" parTransId="{8652B84A-DEED-428F-A471-B1A902FAE90E}" sibTransId="{C34A3EB7-E164-4D91-BE0E-14CD27A7AE72}"/>
    <dgm:cxn modelId="{B55B94FB-E06D-4C79-93BE-3FC73A4C6D2A}" type="presParOf" srcId="{3B6CFFFB-429B-4B7F-A7F6-50F3D49D37CD}" destId="{B07011D3-83CC-42B2-B091-CDEB02D75766}"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592F26F-7DCD-4DF5-AEB5-C6C3FE1130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027A6F-17E7-4F87-B8E0-47874EC58758}">
      <dgm:prSet custT="1"/>
      <dgm:spPr/>
      <dgm:t>
        <a:bodyPr/>
        <a:lstStyle/>
        <a:p>
          <a:r>
            <a:rPr lang="el-GR" sz="2000" b="1" i="1" u="sng" dirty="0"/>
            <a:t>Λοιμώξεις από κολοβακτηρίδια</a:t>
          </a:r>
          <a:endParaRPr lang="en-US" sz="2000" b="1" dirty="0"/>
        </a:p>
      </dgm:t>
    </dgm:pt>
    <dgm:pt modelId="{12F9D746-C30B-4DF8-BA30-4B0C6A43C4E3}" type="parTrans" cxnId="{3F5C3D4E-5FEB-4DD2-B8C2-569E44278023}">
      <dgm:prSet/>
      <dgm:spPr/>
      <dgm:t>
        <a:bodyPr/>
        <a:lstStyle/>
        <a:p>
          <a:endParaRPr lang="en-US"/>
        </a:p>
      </dgm:t>
    </dgm:pt>
    <dgm:pt modelId="{A560F222-64D6-40B3-8DC6-8F9AA7E1252C}" type="sibTrans" cxnId="{3F5C3D4E-5FEB-4DD2-B8C2-569E44278023}">
      <dgm:prSet/>
      <dgm:spPr/>
      <dgm:t>
        <a:bodyPr/>
        <a:lstStyle/>
        <a:p>
          <a:endParaRPr lang="en-US"/>
        </a:p>
      </dgm:t>
    </dgm:pt>
    <dgm:pt modelId="{87CBDE46-F3B9-4B06-ABFC-EDA5EC5AC883}">
      <dgm:prSet/>
      <dgm:spPr/>
      <dgm:t>
        <a:bodyPr/>
        <a:lstStyle/>
        <a:p>
          <a:r>
            <a:rPr lang="el-GR" dirty="0"/>
            <a:t>Τα κολοβακτηρίδια αποτελούν μία πολύ συνηθισμένη αιτία </a:t>
          </a:r>
          <a:r>
            <a:rPr lang="el-GR" dirty="0" err="1"/>
            <a:t>τροφιμογενών</a:t>
          </a:r>
          <a:r>
            <a:rPr lang="el-GR" dirty="0"/>
            <a:t> γαστρεντερικών λοιμώξεων. Τα κολοβακτηρίδια αποτελούν μία πολύ μεγάλη ομάδα μικροβίων, που περιλαμβάνει πολλά στελέχη. Τα διαφορετικά στελέχη προκαλούν διαφορετικές σε συμπτώματα και σε βαρύτητα </a:t>
          </a:r>
          <a:r>
            <a:rPr lang="el-GR" dirty="0" err="1"/>
            <a:t>τροφιμογενείς</a:t>
          </a:r>
          <a:r>
            <a:rPr lang="el-GR" dirty="0"/>
            <a:t> λοιμώξεις.</a:t>
          </a:r>
          <a:endParaRPr lang="en-US" dirty="0"/>
        </a:p>
      </dgm:t>
    </dgm:pt>
    <dgm:pt modelId="{011F4A4C-D23E-4330-B7B5-31F7AE8ECEDC}" type="parTrans" cxnId="{2AC043B8-9567-4343-9178-B07974ECBAF7}">
      <dgm:prSet/>
      <dgm:spPr/>
      <dgm:t>
        <a:bodyPr/>
        <a:lstStyle/>
        <a:p>
          <a:endParaRPr lang="en-US"/>
        </a:p>
      </dgm:t>
    </dgm:pt>
    <dgm:pt modelId="{04232275-51D4-4260-A266-1463A90C223E}" type="sibTrans" cxnId="{2AC043B8-9567-4343-9178-B07974ECBAF7}">
      <dgm:prSet/>
      <dgm:spPr/>
      <dgm:t>
        <a:bodyPr/>
        <a:lstStyle/>
        <a:p>
          <a:endParaRPr lang="en-US"/>
        </a:p>
      </dgm:t>
    </dgm:pt>
    <dgm:pt modelId="{9E6ACCF6-6DBE-4048-A676-B27C722429A5}">
      <dgm:prSet/>
      <dgm:spPr/>
      <dgm:t>
        <a:bodyPr/>
        <a:lstStyle/>
        <a:p>
          <a:r>
            <a:rPr lang="el-GR" dirty="0"/>
            <a:t>Το </a:t>
          </a:r>
          <a:r>
            <a:rPr lang="el-GR" dirty="0" err="1"/>
            <a:t>εντεροτοξικογόνο</a:t>
          </a:r>
          <a:r>
            <a:rPr lang="el-GR" dirty="0"/>
            <a:t> κολοβακτηρίδιο προκαλεί τη "διάρροια των ταξιδιωτών", το </a:t>
          </a:r>
          <a:r>
            <a:rPr lang="el-GR" dirty="0" err="1"/>
            <a:t>εντεροπαθογόνο</a:t>
          </a:r>
          <a:r>
            <a:rPr lang="el-GR" dirty="0"/>
            <a:t> τη διάρροια των παιδιών, νοσήματα βραχείας διάρκειας και ήπιας ως μέτριας βαρύτητας. Αντίθετα, το </a:t>
          </a:r>
          <a:r>
            <a:rPr lang="el-GR" dirty="0" err="1"/>
            <a:t>εντεροαιμορραγικό</a:t>
          </a:r>
          <a:r>
            <a:rPr lang="el-GR" dirty="0"/>
            <a:t> κολοβακτηρίδιο (E. </a:t>
          </a:r>
          <a:r>
            <a:rPr lang="el-GR" dirty="0" err="1"/>
            <a:t>coli</a:t>
          </a:r>
          <a:r>
            <a:rPr lang="el-GR" dirty="0"/>
            <a:t> 0157:H7), προκαλεί βαριά </a:t>
          </a:r>
          <a:r>
            <a:rPr lang="el-GR" dirty="0" err="1"/>
            <a:t>νόσηση</a:t>
          </a:r>
          <a:r>
            <a:rPr lang="el-GR" dirty="0"/>
            <a:t> με αιμορραγίες από το έντερο, ενώ πολύ συχνά συνοδεύεται από βαρύ ουραιμικό αιμολυτικό σύνδρομο.</a:t>
          </a:r>
          <a:endParaRPr lang="en-US" dirty="0"/>
        </a:p>
      </dgm:t>
    </dgm:pt>
    <dgm:pt modelId="{7F3E1DD6-A6FA-4428-933E-DAFF313591F7}" type="parTrans" cxnId="{7FE1BE49-A051-4640-8DC7-0A7483CAEFB4}">
      <dgm:prSet/>
      <dgm:spPr/>
      <dgm:t>
        <a:bodyPr/>
        <a:lstStyle/>
        <a:p>
          <a:endParaRPr lang="en-US"/>
        </a:p>
      </dgm:t>
    </dgm:pt>
    <dgm:pt modelId="{75BB0790-EB93-426C-9FC7-AB51D73218D3}" type="sibTrans" cxnId="{7FE1BE49-A051-4640-8DC7-0A7483CAEFB4}">
      <dgm:prSet/>
      <dgm:spPr/>
      <dgm:t>
        <a:bodyPr/>
        <a:lstStyle/>
        <a:p>
          <a:endParaRPr lang="en-US"/>
        </a:p>
      </dgm:t>
    </dgm:pt>
    <dgm:pt modelId="{86DFBD5C-AA37-45B1-8903-F2472AADF76A}">
      <dgm:prSet/>
      <dgm:spPr/>
      <dgm:t>
        <a:bodyPr/>
        <a:lstStyle/>
        <a:p>
          <a:r>
            <a:rPr lang="el-GR" dirty="0"/>
            <a:t>Η κατηγορία αυτή των </a:t>
          </a:r>
          <a:r>
            <a:rPr lang="el-GR" dirty="0" err="1"/>
            <a:t>τροφιμογενών</a:t>
          </a:r>
          <a:r>
            <a:rPr lang="el-GR" dirty="0"/>
            <a:t> λοιμώξεων συνήθως προκαλείται από την κατανάλωση μολυσμένων τροφίμων, αλλά και νερού. Τα μικρόβια αυτά, όταν εισέλθουν στον ανθρώπινο οργανισμό με την πεπτική οδό, απελευθερώνουν τοξίνες, στις οποίες και οφείλονται τα συμπτώματα. Δυστυχώς, τα κολοβακτηρίδια είναι ανθεκτικά στα περισσότερα αντιβιοτικά, και </a:t>
          </a:r>
          <a:r>
            <a:rPr lang="el-GR" dirty="0" err="1"/>
            <a:t>γι</a:t>
          </a:r>
          <a:r>
            <a:rPr lang="el-GR" dirty="0"/>
            <a:t>΄ αυτό η θεραπεία είναι συνήθως συντηρητική</a:t>
          </a:r>
          <a:endParaRPr lang="en-US" dirty="0"/>
        </a:p>
      </dgm:t>
    </dgm:pt>
    <dgm:pt modelId="{05D7AC02-2DD9-46FF-A1D5-585D4FC5644F}" type="parTrans" cxnId="{1FF2FF7C-4EB5-4002-9F81-025F57B1E78D}">
      <dgm:prSet/>
      <dgm:spPr/>
      <dgm:t>
        <a:bodyPr/>
        <a:lstStyle/>
        <a:p>
          <a:endParaRPr lang="en-US"/>
        </a:p>
      </dgm:t>
    </dgm:pt>
    <dgm:pt modelId="{3122C0C1-5505-421B-8251-51A8C341895A}" type="sibTrans" cxnId="{1FF2FF7C-4EB5-4002-9F81-025F57B1E78D}">
      <dgm:prSet/>
      <dgm:spPr/>
      <dgm:t>
        <a:bodyPr/>
        <a:lstStyle/>
        <a:p>
          <a:endParaRPr lang="en-US"/>
        </a:p>
      </dgm:t>
    </dgm:pt>
    <dgm:pt modelId="{92DC5A6D-C554-4351-8B19-CA7C1A2A1493}" type="pres">
      <dgm:prSet presAssocID="{3592F26F-7DCD-4DF5-AEB5-C6C3FE1130A9}" presName="linear" presStyleCnt="0">
        <dgm:presLayoutVars>
          <dgm:animLvl val="lvl"/>
          <dgm:resizeHandles val="exact"/>
        </dgm:presLayoutVars>
      </dgm:prSet>
      <dgm:spPr/>
    </dgm:pt>
    <dgm:pt modelId="{31667B6A-5BDD-4DEA-90D6-677D7C42546F}" type="pres">
      <dgm:prSet presAssocID="{70027A6F-17E7-4F87-B8E0-47874EC58758}" presName="parentText" presStyleLbl="node1" presStyleIdx="0" presStyleCnt="4" custScaleY="18900">
        <dgm:presLayoutVars>
          <dgm:chMax val="0"/>
          <dgm:bulletEnabled val="1"/>
        </dgm:presLayoutVars>
      </dgm:prSet>
      <dgm:spPr/>
    </dgm:pt>
    <dgm:pt modelId="{C1042BC3-1653-484E-9FB8-F4BD28B0E218}" type="pres">
      <dgm:prSet presAssocID="{A560F222-64D6-40B3-8DC6-8F9AA7E1252C}" presName="spacer" presStyleCnt="0"/>
      <dgm:spPr/>
    </dgm:pt>
    <dgm:pt modelId="{13481660-7F3F-4091-949F-093608B83438}" type="pres">
      <dgm:prSet presAssocID="{87CBDE46-F3B9-4B06-ABFC-EDA5EC5AC883}" presName="parentText" presStyleLbl="node1" presStyleIdx="1" presStyleCnt="4" custScaleY="42228">
        <dgm:presLayoutVars>
          <dgm:chMax val="0"/>
          <dgm:bulletEnabled val="1"/>
        </dgm:presLayoutVars>
      </dgm:prSet>
      <dgm:spPr/>
    </dgm:pt>
    <dgm:pt modelId="{D18B6665-45D5-4CCD-BB63-442EF2316270}" type="pres">
      <dgm:prSet presAssocID="{04232275-51D4-4260-A266-1463A90C223E}" presName="spacer" presStyleCnt="0"/>
      <dgm:spPr/>
    </dgm:pt>
    <dgm:pt modelId="{3E12B92C-EAAC-4060-A44F-19C21272A0EE}" type="pres">
      <dgm:prSet presAssocID="{9E6ACCF6-6DBE-4048-A676-B27C722429A5}" presName="parentText" presStyleLbl="node1" presStyleIdx="2" presStyleCnt="4" custScaleY="38645" custLinFactY="-1569" custLinFactNeighborY="-100000">
        <dgm:presLayoutVars>
          <dgm:chMax val="0"/>
          <dgm:bulletEnabled val="1"/>
        </dgm:presLayoutVars>
      </dgm:prSet>
      <dgm:spPr/>
    </dgm:pt>
    <dgm:pt modelId="{1089E452-EE30-4A61-A643-F63F485E6F03}" type="pres">
      <dgm:prSet presAssocID="{75BB0790-EB93-426C-9FC7-AB51D73218D3}" presName="spacer" presStyleCnt="0"/>
      <dgm:spPr/>
    </dgm:pt>
    <dgm:pt modelId="{F10D64C0-D874-43F7-8644-7C97D2C63607}" type="pres">
      <dgm:prSet presAssocID="{86DFBD5C-AA37-45B1-8903-F2472AADF76A}" presName="parentText" presStyleLbl="node1" presStyleIdx="3" presStyleCnt="4" custScaleY="37296">
        <dgm:presLayoutVars>
          <dgm:chMax val="0"/>
          <dgm:bulletEnabled val="1"/>
        </dgm:presLayoutVars>
      </dgm:prSet>
      <dgm:spPr/>
    </dgm:pt>
  </dgm:ptLst>
  <dgm:cxnLst>
    <dgm:cxn modelId="{987A2E5B-59A6-4671-A9A9-96064BF24ACD}" type="presOf" srcId="{86DFBD5C-AA37-45B1-8903-F2472AADF76A}" destId="{F10D64C0-D874-43F7-8644-7C97D2C63607}" srcOrd="0" destOrd="0" presId="urn:microsoft.com/office/officeart/2005/8/layout/vList2"/>
    <dgm:cxn modelId="{7FE1BE49-A051-4640-8DC7-0A7483CAEFB4}" srcId="{3592F26F-7DCD-4DF5-AEB5-C6C3FE1130A9}" destId="{9E6ACCF6-6DBE-4048-A676-B27C722429A5}" srcOrd="2" destOrd="0" parTransId="{7F3E1DD6-A6FA-4428-933E-DAFF313591F7}" sibTransId="{75BB0790-EB93-426C-9FC7-AB51D73218D3}"/>
    <dgm:cxn modelId="{3F5C3D4E-5FEB-4DD2-B8C2-569E44278023}" srcId="{3592F26F-7DCD-4DF5-AEB5-C6C3FE1130A9}" destId="{70027A6F-17E7-4F87-B8E0-47874EC58758}" srcOrd="0" destOrd="0" parTransId="{12F9D746-C30B-4DF8-BA30-4B0C6A43C4E3}" sibTransId="{A560F222-64D6-40B3-8DC6-8F9AA7E1252C}"/>
    <dgm:cxn modelId="{1404E977-1599-4EA4-B6FD-75D001053EBE}" type="presOf" srcId="{3592F26F-7DCD-4DF5-AEB5-C6C3FE1130A9}" destId="{92DC5A6D-C554-4351-8B19-CA7C1A2A1493}" srcOrd="0" destOrd="0" presId="urn:microsoft.com/office/officeart/2005/8/layout/vList2"/>
    <dgm:cxn modelId="{1FF2FF7C-4EB5-4002-9F81-025F57B1E78D}" srcId="{3592F26F-7DCD-4DF5-AEB5-C6C3FE1130A9}" destId="{86DFBD5C-AA37-45B1-8903-F2472AADF76A}" srcOrd="3" destOrd="0" parTransId="{05D7AC02-2DD9-46FF-A1D5-585D4FC5644F}" sibTransId="{3122C0C1-5505-421B-8251-51A8C341895A}"/>
    <dgm:cxn modelId="{512DAF80-CF47-4D9F-BC69-C4193DFCDD4D}" type="presOf" srcId="{87CBDE46-F3B9-4B06-ABFC-EDA5EC5AC883}" destId="{13481660-7F3F-4091-949F-093608B83438}" srcOrd="0" destOrd="0" presId="urn:microsoft.com/office/officeart/2005/8/layout/vList2"/>
    <dgm:cxn modelId="{2AC043B8-9567-4343-9178-B07974ECBAF7}" srcId="{3592F26F-7DCD-4DF5-AEB5-C6C3FE1130A9}" destId="{87CBDE46-F3B9-4B06-ABFC-EDA5EC5AC883}" srcOrd="1" destOrd="0" parTransId="{011F4A4C-D23E-4330-B7B5-31F7AE8ECEDC}" sibTransId="{04232275-51D4-4260-A266-1463A90C223E}"/>
    <dgm:cxn modelId="{EB0F9FC9-034F-427E-8369-F17D66E66CA6}" type="presOf" srcId="{9E6ACCF6-6DBE-4048-A676-B27C722429A5}" destId="{3E12B92C-EAAC-4060-A44F-19C21272A0EE}" srcOrd="0" destOrd="0" presId="urn:microsoft.com/office/officeart/2005/8/layout/vList2"/>
    <dgm:cxn modelId="{FE7F05DF-E12F-4257-A3D1-0E7BF6A5E204}" type="presOf" srcId="{70027A6F-17E7-4F87-B8E0-47874EC58758}" destId="{31667B6A-5BDD-4DEA-90D6-677D7C42546F}" srcOrd="0" destOrd="0" presId="urn:microsoft.com/office/officeart/2005/8/layout/vList2"/>
    <dgm:cxn modelId="{14117D33-BCF9-448B-B275-F5B8082D7741}" type="presParOf" srcId="{92DC5A6D-C554-4351-8B19-CA7C1A2A1493}" destId="{31667B6A-5BDD-4DEA-90D6-677D7C42546F}" srcOrd="0" destOrd="0" presId="urn:microsoft.com/office/officeart/2005/8/layout/vList2"/>
    <dgm:cxn modelId="{FBDDBEBE-3084-41AA-B7A5-3F0EF61BF6B9}" type="presParOf" srcId="{92DC5A6D-C554-4351-8B19-CA7C1A2A1493}" destId="{C1042BC3-1653-484E-9FB8-F4BD28B0E218}" srcOrd="1" destOrd="0" presId="urn:microsoft.com/office/officeart/2005/8/layout/vList2"/>
    <dgm:cxn modelId="{E4E32D7C-6FAC-421D-8264-370156E82B90}" type="presParOf" srcId="{92DC5A6D-C554-4351-8B19-CA7C1A2A1493}" destId="{13481660-7F3F-4091-949F-093608B83438}" srcOrd="2" destOrd="0" presId="urn:microsoft.com/office/officeart/2005/8/layout/vList2"/>
    <dgm:cxn modelId="{32369604-7E90-475C-9797-A11B75567E5E}" type="presParOf" srcId="{92DC5A6D-C554-4351-8B19-CA7C1A2A1493}" destId="{D18B6665-45D5-4CCD-BB63-442EF2316270}" srcOrd="3" destOrd="0" presId="urn:microsoft.com/office/officeart/2005/8/layout/vList2"/>
    <dgm:cxn modelId="{ED46F073-78D9-4298-8542-C5A0FE850F22}" type="presParOf" srcId="{92DC5A6D-C554-4351-8B19-CA7C1A2A1493}" destId="{3E12B92C-EAAC-4060-A44F-19C21272A0EE}" srcOrd="4" destOrd="0" presId="urn:microsoft.com/office/officeart/2005/8/layout/vList2"/>
    <dgm:cxn modelId="{3623F6D9-511C-40C3-A04B-7794290411DD}" type="presParOf" srcId="{92DC5A6D-C554-4351-8B19-CA7C1A2A1493}" destId="{1089E452-EE30-4A61-A643-F63F485E6F03}" srcOrd="5" destOrd="0" presId="urn:microsoft.com/office/officeart/2005/8/layout/vList2"/>
    <dgm:cxn modelId="{E6E74343-84EA-4618-8443-EE1C77041D1D}" type="presParOf" srcId="{92DC5A6D-C554-4351-8B19-CA7C1A2A1493}" destId="{F10D64C0-D874-43F7-8644-7C97D2C63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CDCE6E41-FDF3-4903-9CAB-8153CFCD1B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DAD63C3-C615-414C-A1C9-7355D13559F5}">
      <dgm:prSet custT="1"/>
      <dgm:spPr/>
      <dgm:t>
        <a:bodyPr/>
        <a:lstStyle/>
        <a:p>
          <a:r>
            <a:rPr lang="el-GR" sz="1400" dirty="0"/>
            <a:t>Η λοίμωξη από E. </a:t>
          </a:r>
          <a:r>
            <a:rPr lang="el-GR" sz="1400" dirty="0" err="1"/>
            <a:t>coli</a:t>
          </a:r>
          <a:r>
            <a:rPr lang="el-GR" sz="1400" dirty="0"/>
            <a:t> 0157:  χρειάζεται να αναφερθεί ειδικά, εξαιτίας της βαρύτητας της νόσου την οποία προκαλεί. Το μικρόβιο αναγνωρίστηκε σαν παθογόνο για τον άνθρωπο το 1982 και από τότε τουλάχιστον 20.000 άνθρωποι εμφανίζουν αιμορραγική κολίτιδα κάθε χρόνο στις Η.Π.Α.</a:t>
          </a:r>
          <a:endParaRPr lang="en-US" sz="1400" dirty="0"/>
        </a:p>
      </dgm:t>
    </dgm:pt>
    <dgm:pt modelId="{0C7B1C63-818E-474C-8FC6-85B8B16D604D}" type="parTrans" cxnId="{BF697DCB-DC06-4DBD-BB61-B319ABAA2B23}">
      <dgm:prSet/>
      <dgm:spPr/>
      <dgm:t>
        <a:bodyPr/>
        <a:lstStyle/>
        <a:p>
          <a:endParaRPr lang="en-US"/>
        </a:p>
      </dgm:t>
    </dgm:pt>
    <dgm:pt modelId="{FFE3EA7A-4CB9-4ADB-8A65-F482794890B2}" type="sibTrans" cxnId="{BF697DCB-DC06-4DBD-BB61-B319ABAA2B23}">
      <dgm:prSet/>
      <dgm:spPr/>
      <dgm:t>
        <a:bodyPr/>
        <a:lstStyle/>
        <a:p>
          <a:endParaRPr lang="en-US"/>
        </a:p>
      </dgm:t>
    </dgm:pt>
    <dgm:pt modelId="{CC7A4159-4566-4317-8D47-67CBB535D669}">
      <dgm:prSet/>
      <dgm:spPr/>
      <dgm:t>
        <a:bodyPr/>
        <a:lstStyle/>
        <a:p>
          <a:r>
            <a:rPr lang="el-GR" dirty="0"/>
            <a:t>Το μικρόβιο υπάρχει στα κόπρανα υγιών αγελάδων και μεταφέρεται στον άνθρωπο με μολυσμένες τροφές, με το νερό, με χυμούς και με απευθείας επαφή του ανθρώπου με τα μολυσμένα ζώα. Η απομόνωση και η ταυτοποίησή του δεν είναι εύκολα και δεν γίνονται σαν εξέταση ρουτίνας. Για το λόγο αυτό πιστεύεται ότι διαφεύγουν από την καταγραφή πολλά κρούσματα ετησίως.</a:t>
          </a:r>
          <a:endParaRPr lang="en-US" dirty="0"/>
        </a:p>
      </dgm:t>
    </dgm:pt>
    <dgm:pt modelId="{3979AEA7-CAED-41C2-8559-3957214D9DBB}" type="parTrans" cxnId="{8F1F7F32-2743-4F69-B9C9-AFD96E925C0D}">
      <dgm:prSet/>
      <dgm:spPr/>
      <dgm:t>
        <a:bodyPr/>
        <a:lstStyle/>
        <a:p>
          <a:endParaRPr lang="en-US"/>
        </a:p>
      </dgm:t>
    </dgm:pt>
    <dgm:pt modelId="{9B89B07F-029B-4CA7-958E-0BFD26657953}" type="sibTrans" cxnId="{8F1F7F32-2743-4F69-B9C9-AFD96E925C0D}">
      <dgm:prSet/>
      <dgm:spPr/>
      <dgm:t>
        <a:bodyPr/>
        <a:lstStyle/>
        <a:p>
          <a:endParaRPr lang="en-US"/>
        </a:p>
      </dgm:t>
    </dgm:pt>
    <dgm:pt modelId="{A3941874-590F-4EFE-A23A-ADE216701986}">
      <dgm:prSet custT="1"/>
      <dgm:spPr/>
      <dgm:t>
        <a:bodyPr/>
        <a:lstStyle/>
        <a:p>
          <a:r>
            <a:rPr lang="el-GR" sz="2400" dirty="0"/>
            <a:t>Η προφύλαξη από το E. </a:t>
          </a:r>
          <a:r>
            <a:rPr lang="el-GR" sz="2400" dirty="0" err="1"/>
            <a:t>coli</a:t>
          </a:r>
          <a:r>
            <a:rPr lang="el-GR" sz="2400" dirty="0"/>
            <a:t> 0157:H7 γίνεται:</a:t>
          </a:r>
          <a:endParaRPr lang="en-US" sz="2400" dirty="0"/>
        </a:p>
      </dgm:t>
    </dgm:pt>
    <dgm:pt modelId="{AFBD13EC-5E0C-4246-B08F-C9FA8F04EB49}" type="parTrans" cxnId="{96555383-F2D8-4CC4-AD30-2C9749EAF4EB}">
      <dgm:prSet/>
      <dgm:spPr/>
      <dgm:t>
        <a:bodyPr/>
        <a:lstStyle/>
        <a:p>
          <a:endParaRPr lang="en-US"/>
        </a:p>
      </dgm:t>
    </dgm:pt>
    <dgm:pt modelId="{96F98301-DA60-49B3-B54E-B79EDFA45425}" type="sibTrans" cxnId="{96555383-F2D8-4CC4-AD30-2C9749EAF4EB}">
      <dgm:prSet/>
      <dgm:spPr/>
      <dgm:t>
        <a:bodyPr/>
        <a:lstStyle/>
        <a:p>
          <a:endParaRPr lang="en-US"/>
        </a:p>
      </dgm:t>
    </dgm:pt>
    <dgm:pt modelId="{D1F5C6BF-5399-43B7-B6EA-D013F45B078E}">
      <dgm:prSet/>
      <dgm:spPr/>
      <dgm:t>
        <a:bodyPr/>
        <a:lstStyle/>
        <a:p>
          <a:r>
            <a:rPr lang="el-GR" dirty="0"/>
            <a:t>Με την ενημέρωση του κόσμου να μην καταναλίσκει μισοψημένα κρέατα, μη παστεριωμένο γάλα ή ύποπτα προϊόντα γάλακτος και χυμούς.</a:t>
          </a:r>
          <a:endParaRPr lang="en-US" dirty="0"/>
        </a:p>
      </dgm:t>
    </dgm:pt>
    <dgm:pt modelId="{57CE54CE-3C3A-493B-90C7-4734697530DC}" type="parTrans" cxnId="{CABCE5FD-4454-4403-99ED-211BEF62DF7D}">
      <dgm:prSet/>
      <dgm:spPr/>
      <dgm:t>
        <a:bodyPr/>
        <a:lstStyle/>
        <a:p>
          <a:endParaRPr lang="en-US"/>
        </a:p>
      </dgm:t>
    </dgm:pt>
    <dgm:pt modelId="{15023F99-403B-4C6F-9024-C5119CC87A10}" type="sibTrans" cxnId="{CABCE5FD-4454-4403-99ED-211BEF62DF7D}">
      <dgm:prSet/>
      <dgm:spPr/>
      <dgm:t>
        <a:bodyPr/>
        <a:lstStyle/>
        <a:p>
          <a:endParaRPr lang="en-US"/>
        </a:p>
      </dgm:t>
    </dgm:pt>
    <dgm:pt modelId="{AF84F5A6-8BE7-43EF-AB25-F5E665851768}">
      <dgm:prSet/>
      <dgm:spPr/>
      <dgm:t>
        <a:bodyPr/>
        <a:lstStyle/>
        <a:p>
          <a:r>
            <a:rPr lang="el-GR" dirty="0"/>
            <a:t>Με την ενημέρωση των κτηνοτρόφων για την τήρηση των κανόνων υγιεινής </a:t>
          </a:r>
          <a:r>
            <a:rPr lang="el-GR" dirty="0" err="1"/>
            <a:t>σταυλισμού</a:t>
          </a:r>
          <a:r>
            <a:rPr lang="el-GR" dirty="0"/>
            <a:t> και διατροφής των ζώων, με ιδιαίτερη έμφαση στο καλό πλύσιμο των χεριών. </a:t>
          </a:r>
          <a:endParaRPr lang="en-US" dirty="0"/>
        </a:p>
      </dgm:t>
    </dgm:pt>
    <dgm:pt modelId="{C2B02FC6-65D3-4884-94AC-F8395AA2F1EB}" type="parTrans" cxnId="{A5CBEF87-B171-4623-8DBA-254803E7FA6D}">
      <dgm:prSet/>
      <dgm:spPr/>
      <dgm:t>
        <a:bodyPr/>
        <a:lstStyle/>
        <a:p>
          <a:endParaRPr lang="en-US"/>
        </a:p>
      </dgm:t>
    </dgm:pt>
    <dgm:pt modelId="{06A61FF8-D3B0-48BC-89AE-1AD0F0F4E196}" type="sibTrans" cxnId="{A5CBEF87-B171-4623-8DBA-254803E7FA6D}">
      <dgm:prSet/>
      <dgm:spPr/>
      <dgm:t>
        <a:bodyPr/>
        <a:lstStyle/>
        <a:p>
          <a:endParaRPr lang="en-US"/>
        </a:p>
      </dgm:t>
    </dgm:pt>
    <dgm:pt modelId="{2A118443-31C9-41F8-8495-73362330C15F}" type="pres">
      <dgm:prSet presAssocID="{CDCE6E41-FDF3-4903-9CAB-8153CFCD1BC9}" presName="Name0" presStyleCnt="0">
        <dgm:presLayoutVars>
          <dgm:dir/>
          <dgm:animLvl val="lvl"/>
          <dgm:resizeHandles val="exact"/>
        </dgm:presLayoutVars>
      </dgm:prSet>
      <dgm:spPr/>
    </dgm:pt>
    <dgm:pt modelId="{A8257D80-2B7E-4CAB-B15D-EFFC0AF483A7}" type="pres">
      <dgm:prSet presAssocID="{8DAD63C3-C615-414C-A1C9-7355D13559F5}" presName="linNode" presStyleCnt="0"/>
      <dgm:spPr/>
    </dgm:pt>
    <dgm:pt modelId="{3F83E8A9-6C6B-4A96-9722-FE922D83C16E}" type="pres">
      <dgm:prSet presAssocID="{8DAD63C3-C615-414C-A1C9-7355D13559F5}" presName="parentText" presStyleLbl="node1" presStyleIdx="0" presStyleCnt="5" custScaleX="247204" custLinFactNeighborY="7128">
        <dgm:presLayoutVars>
          <dgm:chMax val="1"/>
          <dgm:bulletEnabled val="1"/>
        </dgm:presLayoutVars>
      </dgm:prSet>
      <dgm:spPr/>
    </dgm:pt>
    <dgm:pt modelId="{7E712148-073E-46C2-8BE5-F9FA25018467}" type="pres">
      <dgm:prSet presAssocID="{FFE3EA7A-4CB9-4ADB-8A65-F482794890B2}" presName="sp" presStyleCnt="0"/>
      <dgm:spPr/>
    </dgm:pt>
    <dgm:pt modelId="{CED2A7C1-7FBC-4D1C-BB9C-F7FD33310DE6}" type="pres">
      <dgm:prSet presAssocID="{CC7A4159-4566-4317-8D47-67CBB535D669}" presName="linNode" presStyleCnt="0"/>
      <dgm:spPr/>
    </dgm:pt>
    <dgm:pt modelId="{0B614EFD-790A-411B-9ADD-42222CBB2DAD}" type="pres">
      <dgm:prSet presAssocID="{CC7A4159-4566-4317-8D47-67CBB535D669}" presName="parentText" presStyleLbl="node1" presStyleIdx="1" presStyleCnt="5" custScaleX="248485">
        <dgm:presLayoutVars>
          <dgm:chMax val="1"/>
          <dgm:bulletEnabled val="1"/>
        </dgm:presLayoutVars>
      </dgm:prSet>
      <dgm:spPr/>
    </dgm:pt>
    <dgm:pt modelId="{6F8346C7-1BC5-4FED-835E-4001D0EB9659}" type="pres">
      <dgm:prSet presAssocID="{9B89B07F-029B-4CA7-958E-0BFD26657953}" presName="sp" presStyleCnt="0"/>
      <dgm:spPr/>
    </dgm:pt>
    <dgm:pt modelId="{C77352B1-0084-4C04-B5B0-EA48F65C2A1B}" type="pres">
      <dgm:prSet presAssocID="{A3941874-590F-4EFE-A23A-ADE216701986}" presName="linNode" presStyleCnt="0"/>
      <dgm:spPr/>
    </dgm:pt>
    <dgm:pt modelId="{7DE103AC-EA8A-4529-A5EF-5FC2D4055DED}" type="pres">
      <dgm:prSet presAssocID="{A3941874-590F-4EFE-A23A-ADE216701986}" presName="parentText" presStyleLbl="node1" presStyleIdx="2" presStyleCnt="5" custScaleX="277778">
        <dgm:presLayoutVars>
          <dgm:chMax val="1"/>
          <dgm:bulletEnabled val="1"/>
        </dgm:presLayoutVars>
      </dgm:prSet>
      <dgm:spPr/>
    </dgm:pt>
    <dgm:pt modelId="{5B3A1EC5-D5CE-41CD-B3E6-33BF69E60A03}" type="pres">
      <dgm:prSet presAssocID="{96F98301-DA60-49B3-B54E-B79EDFA45425}" presName="sp" presStyleCnt="0"/>
      <dgm:spPr/>
    </dgm:pt>
    <dgm:pt modelId="{F685BBF4-2EEA-45BD-955C-2A30146592B6}" type="pres">
      <dgm:prSet presAssocID="{D1F5C6BF-5399-43B7-B6EA-D013F45B078E}" presName="linNode" presStyleCnt="0"/>
      <dgm:spPr/>
    </dgm:pt>
    <dgm:pt modelId="{03618697-CD62-49EC-A2EA-63572432EDA8}" type="pres">
      <dgm:prSet presAssocID="{D1F5C6BF-5399-43B7-B6EA-D013F45B078E}" presName="parentText" presStyleLbl="node1" presStyleIdx="3" presStyleCnt="5" custScaleX="277778">
        <dgm:presLayoutVars>
          <dgm:chMax val="1"/>
          <dgm:bulletEnabled val="1"/>
        </dgm:presLayoutVars>
      </dgm:prSet>
      <dgm:spPr/>
    </dgm:pt>
    <dgm:pt modelId="{44B6B440-C747-42E7-9D8E-88052A6EBD3F}" type="pres">
      <dgm:prSet presAssocID="{15023F99-403B-4C6F-9024-C5119CC87A10}" presName="sp" presStyleCnt="0"/>
      <dgm:spPr/>
    </dgm:pt>
    <dgm:pt modelId="{3166D4B7-6534-4BBB-9D5D-EF9DFBD84862}" type="pres">
      <dgm:prSet presAssocID="{AF84F5A6-8BE7-43EF-AB25-F5E665851768}" presName="linNode" presStyleCnt="0"/>
      <dgm:spPr/>
    </dgm:pt>
    <dgm:pt modelId="{2EF9DC16-4F6B-4500-847C-1AC89AE542C6}" type="pres">
      <dgm:prSet presAssocID="{AF84F5A6-8BE7-43EF-AB25-F5E665851768}" presName="parentText" presStyleLbl="node1" presStyleIdx="4" presStyleCnt="5" custScaleX="277778">
        <dgm:presLayoutVars>
          <dgm:chMax val="1"/>
          <dgm:bulletEnabled val="1"/>
        </dgm:presLayoutVars>
      </dgm:prSet>
      <dgm:spPr/>
    </dgm:pt>
  </dgm:ptLst>
  <dgm:cxnLst>
    <dgm:cxn modelId="{5D364813-B567-46BA-9C1F-F65CE5317CF5}" type="presOf" srcId="{AF84F5A6-8BE7-43EF-AB25-F5E665851768}" destId="{2EF9DC16-4F6B-4500-847C-1AC89AE542C6}" srcOrd="0" destOrd="0" presId="urn:microsoft.com/office/officeart/2005/8/layout/vList5"/>
    <dgm:cxn modelId="{082E3A26-CB6F-4E76-ABD2-DC9117730609}" type="presOf" srcId="{A3941874-590F-4EFE-A23A-ADE216701986}" destId="{7DE103AC-EA8A-4529-A5EF-5FC2D4055DED}" srcOrd="0" destOrd="0" presId="urn:microsoft.com/office/officeart/2005/8/layout/vList5"/>
    <dgm:cxn modelId="{8F1F7F32-2743-4F69-B9C9-AFD96E925C0D}" srcId="{CDCE6E41-FDF3-4903-9CAB-8153CFCD1BC9}" destId="{CC7A4159-4566-4317-8D47-67CBB535D669}" srcOrd="1" destOrd="0" parTransId="{3979AEA7-CAED-41C2-8559-3957214D9DBB}" sibTransId="{9B89B07F-029B-4CA7-958E-0BFD26657953}"/>
    <dgm:cxn modelId="{D8FFE253-FABE-474A-8FF9-B5171403B3D5}" type="presOf" srcId="{8DAD63C3-C615-414C-A1C9-7355D13559F5}" destId="{3F83E8A9-6C6B-4A96-9722-FE922D83C16E}" srcOrd="0" destOrd="0" presId="urn:microsoft.com/office/officeart/2005/8/layout/vList5"/>
    <dgm:cxn modelId="{96555383-F2D8-4CC4-AD30-2C9749EAF4EB}" srcId="{CDCE6E41-FDF3-4903-9CAB-8153CFCD1BC9}" destId="{A3941874-590F-4EFE-A23A-ADE216701986}" srcOrd="2" destOrd="0" parTransId="{AFBD13EC-5E0C-4246-B08F-C9FA8F04EB49}" sibTransId="{96F98301-DA60-49B3-B54E-B79EDFA45425}"/>
    <dgm:cxn modelId="{A5CBEF87-B171-4623-8DBA-254803E7FA6D}" srcId="{CDCE6E41-FDF3-4903-9CAB-8153CFCD1BC9}" destId="{AF84F5A6-8BE7-43EF-AB25-F5E665851768}" srcOrd="4" destOrd="0" parTransId="{C2B02FC6-65D3-4884-94AC-F8395AA2F1EB}" sibTransId="{06A61FF8-D3B0-48BC-89AE-1AD0F0F4E196}"/>
    <dgm:cxn modelId="{2AD86C95-EF36-4F97-AD31-A93BAA767583}" type="presOf" srcId="{CDCE6E41-FDF3-4903-9CAB-8153CFCD1BC9}" destId="{2A118443-31C9-41F8-8495-73362330C15F}" srcOrd="0" destOrd="0" presId="urn:microsoft.com/office/officeart/2005/8/layout/vList5"/>
    <dgm:cxn modelId="{FD52189F-CD79-43DB-ACCE-BD50E5284F91}" type="presOf" srcId="{CC7A4159-4566-4317-8D47-67CBB535D669}" destId="{0B614EFD-790A-411B-9ADD-42222CBB2DAD}" srcOrd="0" destOrd="0" presId="urn:microsoft.com/office/officeart/2005/8/layout/vList5"/>
    <dgm:cxn modelId="{9DB8BAAF-75A4-4F12-88E7-97E6D23CB62A}" type="presOf" srcId="{D1F5C6BF-5399-43B7-B6EA-D013F45B078E}" destId="{03618697-CD62-49EC-A2EA-63572432EDA8}" srcOrd="0" destOrd="0" presId="urn:microsoft.com/office/officeart/2005/8/layout/vList5"/>
    <dgm:cxn modelId="{BF697DCB-DC06-4DBD-BB61-B319ABAA2B23}" srcId="{CDCE6E41-FDF3-4903-9CAB-8153CFCD1BC9}" destId="{8DAD63C3-C615-414C-A1C9-7355D13559F5}" srcOrd="0" destOrd="0" parTransId="{0C7B1C63-818E-474C-8FC6-85B8B16D604D}" sibTransId="{FFE3EA7A-4CB9-4ADB-8A65-F482794890B2}"/>
    <dgm:cxn modelId="{CABCE5FD-4454-4403-99ED-211BEF62DF7D}" srcId="{CDCE6E41-FDF3-4903-9CAB-8153CFCD1BC9}" destId="{D1F5C6BF-5399-43B7-B6EA-D013F45B078E}" srcOrd="3" destOrd="0" parTransId="{57CE54CE-3C3A-493B-90C7-4734697530DC}" sibTransId="{15023F99-403B-4C6F-9024-C5119CC87A10}"/>
    <dgm:cxn modelId="{7FB2EF2B-A69A-46B1-A23C-2DA6D18E4A7C}" type="presParOf" srcId="{2A118443-31C9-41F8-8495-73362330C15F}" destId="{A8257D80-2B7E-4CAB-B15D-EFFC0AF483A7}" srcOrd="0" destOrd="0" presId="urn:microsoft.com/office/officeart/2005/8/layout/vList5"/>
    <dgm:cxn modelId="{887C3F55-A7C2-4B94-8A09-3B9AAD06CAEF}" type="presParOf" srcId="{A8257D80-2B7E-4CAB-B15D-EFFC0AF483A7}" destId="{3F83E8A9-6C6B-4A96-9722-FE922D83C16E}" srcOrd="0" destOrd="0" presId="urn:microsoft.com/office/officeart/2005/8/layout/vList5"/>
    <dgm:cxn modelId="{6360B113-8138-4564-B086-E169C13C8E51}" type="presParOf" srcId="{2A118443-31C9-41F8-8495-73362330C15F}" destId="{7E712148-073E-46C2-8BE5-F9FA25018467}" srcOrd="1" destOrd="0" presId="urn:microsoft.com/office/officeart/2005/8/layout/vList5"/>
    <dgm:cxn modelId="{C72A7123-74C5-4864-98A6-6419E9F2F022}" type="presParOf" srcId="{2A118443-31C9-41F8-8495-73362330C15F}" destId="{CED2A7C1-7FBC-4D1C-BB9C-F7FD33310DE6}" srcOrd="2" destOrd="0" presId="urn:microsoft.com/office/officeart/2005/8/layout/vList5"/>
    <dgm:cxn modelId="{F7D80E8B-69C6-44EC-9948-D72B6919D280}" type="presParOf" srcId="{CED2A7C1-7FBC-4D1C-BB9C-F7FD33310DE6}" destId="{0B614EFD-790A-411B-9ADD-42222CBB2DAD}" srcOrd="0" destOrd="0" presId="urn:microsoft.com/office/officeart/2005/8/layout/vList5"/>
    <dgm:cxn modelId="{31BDC45C-23B4-41B7-9B56-B6C92218255D}" type="presParOf" srcId="{2A118443-31C9-41F8-8495-73362330C15F}" destId="{6F8346C7-1BC5-4FED-835E-4001D0EB9659}" srcOrd="3" destOrd="0" presId="urn:microsoft.com/office/officeart/2005/8/layout/vList5"/>
    <dgm:cxn modelId="{8F754D6F-61FE-4D45-BEAD-1CFBD3D02C83}" type="presParOf" srcId="{2A118443-31C9-41F8-8495-73362330C15F}" destId="{C77352B1-0084-4C04-B5B0-EA48F65C2A1B}" srcOrd="4" destOrd="0" presId="urn:microsoft.com/office/officeart/2005/8/layout/vList5"/>
    <dgm:cxn modelId="{A9677318-F65D-432C-BDF6-3288A02F2459}" type="presParOf" srcId="{C77352B1-0084-4C04-B5B0-EA48F65C2A1B}" destId="{7DE103AC-EA8A-4529-A5EF-5FC2D4055DED}" srcOrd="0" destOrd="0" presId="urn:microsoft.com/office/officeart/2005/8/layout/vList5"/>
    <dgm:cxn modelId="{DD93BE77-6F2E-402E-9A41-94505B31B621}" type="presParOf" srcId="{2A118443-31C9-41F8-8495-73362330C15F}" destId="{5B3A1EC5-D5CE-41CD-B3E6-33BF69E60A03}" srcOrd="5" destOrd="0" presId="urn:microsoft.com/office/officeart/2005/8/layout/vList5"/>
    <dgm:cxn modelId="{BAFD7BC7-5425-4076-8341-55C47CAE288A}" type="presParOf" srcId="{2A118443-31C9-41F8-8495-73362330C15F}" destId="{F685BBF4-2EEA-45BD-955C-2A30146592B6}" srcOrd="6" destOrd="0" presId="urn:microsoft.com/office/officeart/2005/8/layout/vList5"/>
    <dgm:cxn modelId="{71ECA048-C400-42E6-A37A-B082D0E9BC0A}" type="presParOf" srcId="{F685BBF4-2EEA-45BD-955C-2A30146592B6}" destId="{03618697-CD62-49EC-A2EA-63572432EDA8}" srcOrd="0" destOrd="0" presId="urn:microsoft.com/office/officeart/2005/8/layout/vList5"/>
    <dgm:cxn modelId="{E5D0A51C-2E0C-47FF-AA71-90198F81AE6C}" type="presParOf" srcId="{2A118443-31C9-41F8-8495-73362330C15F}" destId="{44B6B440-C747-42E7-9D8E-88052A6EBD3F}" srcOrd="7" destOrd="0" presId="urn:microsoft.com/office/officeart/2005/8/layout/vList5"/>
    <dgm:cxn modelId="{4CA3DE0E-3710-4B53-9F83-45AC5CDC8D0D}" type="presParOf" srcId="{2A118443-31C9-41F8-8495-73362330C15F}" destId="{3166D4B7-6534-4BBB-9D5D-EF9DFBD84862}" srcOrd="8" destOrd="0" presId="urn:microsoft.com/office/officeart/2005/8/layout/vList5"/>
    <dgm:cxn modelId="{894EEE6A-00BB-4450-AD03-A6D0FF47F412}" type="presParOf" srcId="{3166D4B7-6534-4BBB-9D5D-EF9DFBD84862}" destId="{2EF9DC16-4F6B-4500-847C-1AC89AE542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C9DE82D-1490-4F44-9923-17B76CF4F4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D413D4-B8D5-4A70-B37B-3E6F39174E0F}">
      <dgm:prSet/>
      <dgm:spPr/>
      <dgm:t>
        <a:bodyPr/>
        <a:lstStyle/>
        <a:p>
          <a:r>
            <a:rPr lang="el-GR"/>
            <a:t>Οι σαλμονελώσεις είναι μία ομάδα νοσημάτων, συνήθως τροφιμογενών, που οφείλονται στις Salmonelae, gram -αρνητικά αερόβια μικρόβια. Οι σαλμονέλες, ανάλογα με τα βιοχημικά τους χαρακτηριστικά διακρίνονται σε τρία είδη:</a:t>
          </a:r>
          <a:endParaRPr lang="en-US"/>
        </a:p>
      </dgm:t>
    </dgm:pt>
    <dgm:pt modelId="{5352C000-A773-4BF1-AE0E-E930EBD753CA}" type="parTrans" cxnId="{D65CF327-A26D-4532-BBA5-A0147E4F7126}">
      <dgm:prSet/>
      <dgm:spPr/>
      <dgm:t>
        <a:bodyPr/>
        <a:lstStyle/>
        <a:p>
          <a:endParaRPr lang="en-US"/>
        </a:p>
      </dgm:t>
    </dgm:pt>
    <dgm:pt modelId="{DDC5590B-229C-47CA-9A4B-6A05424B5FE6}" type="sibTrans" cxnId="{D65CF327-A26D-4532-BBA5-A0147E4F7126}">
      <dgm:prSet/>
      <dgm:spPr/>
      <dgm:t>
        <a:bodyPr/>
        <a:lstStyle/>
        <a:p>
          <a:endParaRPr lang="en-US"/>
        </a:p>
      </dgm:t>
    </dgm:pt>
    <dgm:pt modelId="{20B3DC45-53F5-4E2C-B4F5-A75793C95A0E}">
      <dgm:prSet custT="1"/>
      <dgm:spPr/>
      <dgm:t>
        <a:bodyPr/>
        <a:lstStyle/>
        <a:p>
          <a:r>
            <a:rPr lang="el-GR" sz="2400" b="1" dirty="0" err="1"/>
            <a:t>Salmonella</a:t>
          </a:r>
          <a:r>
            <a:rPr lang="el-GR" sz="2400" b="1" dirty="0"/>
            <a:t> </a:t>
          </a:r>
          <a:r>
            <a:rPr lang="el-GR" sz="2400" b="1" dirty="0" err="1"/>
            <a:t>typhi</a:t>
          </a:r>
          <a:endParaRPr lang="en-US" sz="2400" b="1" dirty="0"/>
        </a:p>
      </dgm:t>
    </dgm:pt>
    <dgm:pt modelId="{DF59A4FF-6775-4246-8825-B37EBA9FB2BB}" type="parTrans" cxnId="{C8144B64-74F1-4104-8766-44D3ABDBDCF1}">
      <dgm:prSet/>
      <dgm:spPr/>
      <dgm:t>
        <a:bodyPr/>
        <a:lstStyle/>
        <a:p>
          <a:endParaRPr lang="en-US"/>
        </a:p>
      </dgm:t>
    </dgm:pt>
    <dgm:pt modelId="{84CB4856-1F4A-4433-B892-DF923F4A33FD}" type="sibTrans" cxnId="{C8144B64-74F1-4104-8766-44D3ABDBDCF1}">
      <dgm:prSet/>
      <dgm:spPr/>
      <dgm:t>
        <a:bodyPr/>
        <a:lstStyle/>
        <a:p>
          <a:endParaRPr lang="en-US"/>
        </a:p>
      </dgm:t>
    </dgm:pt>
    <dgm:pt modelId="{F202F1A1-40B4-4F43-8F4E-5C3F0622E0D4}">
      <dgm:prSet custT="1"/>
      <dgm:spPr/>
      <dgm:t>
        <a:bodyPr/>
        <a:lstStyle/>
        <a:p>
          <a:r>
            <a:rPr lang="el-GR" sz="2400" b="1" dirty="0" err="1"/>
            <a:t>Salmonella</a:t>
          </a:r>
          <a:r>
            <a:rPr lang="el-GR" sz="2400" b="1" dirty="0"/>
            <a:t> </a:t>
          </a:r>
          <a:r>
            <a:rPr lang="el-GR" sz="2400" b="1" dirty="0" err="1"/>
            <a:t>cholerasuis</a:t>
          </a:r>
          <a:endParaRPr lang="en-US" sz="2400" b="1" dirty="0"/>
        </a:p>
      </dgm:t>
    </dgm:pt>
    <dgm:pt modelId="{2B19A44B-E1A6-43C4-A492-DA84628AC175}" type="parTrans" cxnId="{A57BEFE5-58E2-4DA6-9523-57CF35C3442C}">
      <dgm:prSet/>
      <dgm:spPr/>
      <dgm:t>
        <a:bodyPr/>
        <a:lstStyle/>
        <a:p>
          <a:endParaRPr lang="en-US"/>
        </a:p>
      </dgm:t>
    </dgm:pt>
    <dgm:pt modelId="{3AFDBDF3-81C7-46B4-94F2-6D9B6316712E}" type="sibTrans" cxnId="{A57BEFE5-58E2-4DA6-9523-57CF35C3442C}">
      <dgm:prSet/>
      <dgm:spPr/>
      <dgm:t>
        <a:bodyPr/>
        <a:lstStyle/>
        <a:p>
          <a:endParaRPr lang="en-US"/>
        </a:p>
      </dgm:t>
    </dgm:pt>
    <dgm:pt modelId="{5853D7D1-177A-40D4-B64F-A42C29EB4763}">
      <dgm:prSet custT="1"/>
      <dgm:spPr/>
      <dgm:t>
        <a:bodyPr/>
        <a:lstStyle/>
        <a:p>
          <a:r>
            <a:rPr lang="el-GR" sz="2400" b="1" dirty="0" err="1"/>
            <a:t>Salmonella</a:t>
          </a:r>
          <a:r>
            <a:rPr lang="el-GR" sz="2400" b="1" dirty="0"/>
            <a:t> </a:t>
          </a:r>
          <a:r>
            <a:rPr lang="el-GR" sz="2400" b="1" dirty="0" err="1"/>
            <a:t>enteritidis</a:t>
          </a:r>
          <a:endParaRPr lang="en-US" sz="2400" b="1" dirty="0"/>
        </a:p>
      </dgm:t>
    </dgm:pt>
    <dgm:pt modelId="{5B81FCA6-466E-487E-B204-F4325F331FBD}" type="parTrans" cxnId="{B8BA9A44-0A85-4BC5-91CE-895EC34A3F1E}">
      <dgm:prSet/>
      <dgm:spPr/>
      <dgm:t>
        <a:bodyPr/>
        <a:lstStyle/>
        <a:p>
          <a:endParaRPr lang="en-US"/>
        </a:p>
      </dgm:t>
    </dgm:pt>
    <dgm:pt modelId="{5F8BA8D5-E070-4D8C-B95B-DAB593207F25}" type="sibTrans" cxnId="{B8BA9A44-0A85-4BC5-91CE-895EC34A3F1E}">
      <dgm:prSet/>
      <dgm:spPr/>
      <dgm:t>
        <a:bodyPr/>
        <a:lstStyle/>
        <a:p>
          <a:endParaRPr lang="en-US"/>
        </a:p>
      </dgm:t>
    </dgm:pt>
    <dgm:pt modelId="{B41CE281-9EDD-49C3-9004-CFA6C28B85A0}">
      <dgm:prSet/>
      <dgm:spPr/>
      <dgm:t>
        <a:bodyPr/>
        <a:lstStyle/>
        <a:p>
          <a:r>
            <a:rPr lang="el-GR"/>
            <a:t>Τα τρία αυτά είδη, ανάλογα με τον ορότυπό τους, διακρίνονται σε περισσότερους από 1.400 αντιγονικούς τύπους. Από το μεγάλο αυτό οροτύπων, 10 μόνο ευθύνονται για το 70% των λοιμώξεων του ανθρώπου.</a:t>
          </a:r>
          <a:endParaRPr lang="en-US"/>
        </a:p>
      </dgm:t>
    </dgm:pt>
    <dgm:pt modelId="{DC50105A-CD65-4ED8-AC65-2763E4337ED7}" type="parTrans" cxnId="{98062726-C423-4D97-A049-7C20ADFB7691}">
      <dgm:prSet/>
      <dgm:spPr/>
      <dgm:t>
        <a:bodyPr/>
        <a:lstStyle/>
        <a:p>
          <a:endParaRPr lang="en-US"/>
        </a:p>
      </dgm:t>
    </dgm:pt>
    <dgm:pt modelId="{BDF420BB-23D4-4F15-916F-282EE62ADE02}" type="sibTrans" cxnId="{98062726-C423-4D97-A049-7C20ADFB7691}">
      <dgm:prSet/>
      <dgm:spPr/>
      <dgm:t>
        <a:bodyPr/>
        <a:lstStyle/>
        <a:p>
          <a:endParaRPr lang="en-US"/>
        </a:p>
      </dgm:t>
    </dgm:pt>
    <dgm:pt modelId="{BCAA3199-4A77-47E4-98A9-A88E4E67BD47}" type="pres">
      <dgm:prSet presAssocID="{8C9DE82D-1490-4F44-9923-17B76CF4F465}" presName="linear" presStyleCnt="0">
        <dgm:presLayoutVars>
          <dgm:animLvl val="lvl"/>
          <dgm:resizeHandles val="exact"/>
        </dgm:presLayoutVars>
      </dgm:prSet>
      <dgm:spPr/>
    </dgm:pt>
    <dgm:pt modelId="{5B2036E0-1020-498F-8FEE-DBD3A2095E07}" type="pres">
      <dgm:prSet presAssocID="{CED413D4-B8D5-4A70-B37B-3E6F39174E0F}" presName="parentText" presStyleLbl="node1" presStyleIdx="0" presStyleCnt="5" custLinFactY="-4813" custLinFactNeighborX="1667" custLinFactNeighborY="-100000">
        <dgm:presLayoutVars>
          <dgm:chMax val="0"/>
          <dgm:bulletEnabled val="1"/>
        </dgm:presLayoutVars>
      </dgm:prSet>
      <dgm:spPr/>
    </dgm:pt>
    <dgm:pt modelId="{717BCA63-8EFB-4B85-8B06-9E09C18950A6}" type="pres">
      <dgm:prSet presAssocID="{DDC5590B-229C-47CA-9A4B-6A05424B5FE6}" presName="spacer" presStyleCnt="0"/>
      <dgm:spPr/>
    </dgm:pt>
    <dgm:pt modelId="{DEF1C53C-4E08-4790-A15C-515247A54596}" type="pres">
      <dgm:prSet presAssocID="{20B3DC45-53F5-4E2C-B4F5-A75793C95A0E}" presName="parentText" presStyleLbl="node1" presStyleIdx="1" presStyleCnt="5" custLinFactY="-2081" custLinFactNeighborX="1667" custLinFactNeighborY="-100000">
        <dgm:presLayoutVars>
          <dgm:chMax val="0"/>
          <dgm:bulletEnabled val="1"/>
        </dgm:presLayoutVars>
      </dgm:prSet>
      <dgm:spPr/>
    </dgm:pt>
    <dgm:pt modelId="{0329DAC7-4A53-4889-B44D-F774B263A45B}" type="pres">
      <dgm:prSet presAssocID="{84CB4856-1F4A-4433-B892-DF923F4A33FD}" presName="spacer" presStyleCnt="0"/>
      <dgm:spPr/>
    </dgm:pt>
    <dgm:pt modelId="{7B9E64DD-BB9D-4AF0-9DE3-A6F5DCDE375F}" type="pres">
      <dgm:prSet presAssocID="{F202F1A1-40B4-4F43-8F4E-5C3F0622E0D4}" presName="parentText" presStyleLbl="node1" presStyleIdx="2" presStyleCnt="5">
        <dgm:presLayoutVars>
          <dgm:chMax val="0"/>
          <dgm:bulletEnabled val="1"/>
        </dgm:presLayoutVars>
      </dgm:prSet>
      <dgm:spPr/>
    </dgm:pt>
    <dgm:pt modelId="{74E536E2-531D-4B34-92EC-44A6DEC78264}" type="pres">
      <dgm:prSet presAssocID="{3AFDBDF3-81C7-46B4-94F2-6D9B6316712E}" presName="spacer" presStyleCnt="0"/>
      <dgm:spPr/>
    </dgm:pt>
    <dgm:pt modelId="{9EE66824-DEFD-4593-98BC-203CAF8B4645}" type="pres">
      <dgm:prSet presAssocID="{5853D7D1-177A-40D4-B64F-A42C29EB4763}" presName="parentText" presStyleLbl="node1" presStyleIdx="3" presStyleCnt="5" custLinFactNeighborX="269" custLinFactNeighborY="38525">
        <dgm:presLayoutVars>
          <dgm:chMax val="0"/>
          <dgm:bulletEnabled val="1"/>
        </dgm:presLayoutVars>
      </dgm:prSet>
      <dgm:spPr/>
    </dgm:pt>
    <dgm:pt modelId="{76B424EA-ACD0-4391-9E84-EB0C06A8942B}" type="pres">
      <dgm:prSet presAssocID="{5F8BA8D5-E070-4D8C-B95B-DAB593207F25}" presName="spacer" presStyleCnt="0"/>
      <dgm:spPr/>
    </dgm:pt>
    <dgm:pt modelId="{A36E02D2-39EA-4F84-BAE0-14A762B983ED}" type="pres">
      <dgm:prSet presAssocID="{B41CE281-9EDD-49C3-9004-CFA6C28B85A0}" presName="parentText" presStyleLbl="node1" presStyleIdx="4" presStyleCnt="5">
        <dgm:presLayoutVars>
          <dgm:chMax val="0"/>
          <dgm:bulletEnabled val="1"/>
        </dgm:presLayoutVars>
      </dgm:prSet>
      <dgm:spPr/>
    </dgm:pt>
  </dgm:ptLst>
  <dgm:cxnLst>
    <dgm:cxn modelId="{9146520F-15E8-49C7-9884-D6F4E50BB4D6}" type="presOf" srcId="{5853D7D1-177A-40D4-B64F-A42C29EB4763}" destId="{9EE66824-DEFD-4593-98BC-203CAF8B4645}" srcOrd="0" destOrd="0" presId="urn:microsoft.com/office/officeart/2005/8/layout/vList2"/>
    <dgm:cxn modelId="{28B6671B-9ED6-4339-8C4C-6D505098F1E8}" type="presOf" srcId="{CED413D4-B8D5-4A70-B37B-3E6F39174E0F}" destId="{5B2036E0-1020-498F-8FEE-DBD3A2095E07}" srcOrd="0" destOrd="0" presId="urn:microsoft.com/office/officeart/2005/8/layout/vList2"/>
    <dgm:cxn modelId="{98062726-C423-4D97-A049-7C20ADFB7691}" srcId="{8C9DE82D-1490-4F44-9923-17B76CF4F465}" destId="{B41CE281-9EDD-49C3-9004-CFA6C28B85A0}" srcOrd="4" destOrd="0" parTransId="{DC50105A-CD65-4ED8-AC65-2763E4337ED7}" sibTransId="{BDF420BB-23D4-4F15-916F-282EE62ADE02}"/>
    <dgm:cxn modelId="{D65CF327-A26D-4532-BBA5-A0147E4F7126}" srcId="{8C9DE82D-1490-4F44-9923-17B76CF4F465}" destId="{CED413D4-B8D5-4A70-B37B-3E6F39174E0F}" srcOrd="0" destOrd="0" parTransId="{5352C000-A773-4BF1-AE0E-E930EBD753CA}" sibTransId="{DDC5590B-229C-47CA-9A4B-6A05424B5FE6}"/>
    <dgm:cxn modelId="{9D7BC82B-5B15-4365-8BCC-EB96AB4284A0}" type="presOf" srcId="{20B3DC45-53F5-4E2C-B4F5-A75793C95A0E}" destId="{DEF1C53C-4E08-4790-A15C-515247A54596}" srcOrd="0" destOrd="0" presId="urn:microsoft.com/office/officeart/2005/8/layout/vList2"/>
    <dgm:cxn modelId="{C8144B64-74F1-4104-8766-44D3ABDBDCF1}" srcId="{8C9DE82D-1490-4F44-9923-17B76CF4F465}" destId="{20B3DC45-53F5-4E2C-B4F5-A75793C95A0E}" srcOrd="1" destOrd="0" parTransId="{DF59A4FF-6775-4246-8825-B37EBA9FB2BB}" sibTransId="{84CB4856-1F4A-4433-B892-DF923F4A33FD}"/>
    <dgm:cxn modelId="{B8BA9A44-0A85-4BC5-91CE-895EC34A3F1E}" srcId="{8C9DE82D-1490-4F44-9923-17B76CF4F465}" destId="{5853D7D1-177A-40D4-B64F-A42C29EB4763}" srcOrd="3" destOrd="0" parTransId="{5B81FCA6-466E-487E-B204-F4325F331FBD}" sibTransId="{5F8BA8D5-E070-4D8C-B95B-DAB593207F25}"/>
    <dgm:cxn modelId="{FB98AB47-FB26-4CEB-B078-C8A5B309D259}" type="presOf" srcId="{8C9DE82D-1490-4F44-9923-17B76CF4F465}" destId="{BCAA3199-4A77-47E4-98A9-A88E4E67BD47}" srcOrd="0" destOrd="0" presId="urn:microsoft.com/office/officeart/2005/8/layout/vList2"/>
    <dgm:cxn modelId="{EDAF31A5-2487-44E2-9BE2-743F192B0ABA}" type="presOf" srcId="{B41CE281-9EDD-49C3-9004-CFA6C28B85A0}" destId="{A36E02D2-39EA-4F84-BAE0-14A762B983ED}" srcOrd="0" destOrd="0" presId="urn:microsoft.com/office/officeart/2005/8/layout/vList2"/>
    <dgm:cxn modelId="{A57BEFE5-58E2-4DA6-9523-57CF35C3442C}" srcId="{8C9DE82D-1490-4F44-9923-17B76CF4F465}" destId="{F202F1A1-40B4-4F43-8F4E-5C3F0622E0D4}" srcOrd="2" destOrd="0" parTransId="{2B19A44B-E1A6-43C4-A492-DA84628AC175}" sibTransId="{3AFDBDF3-81C7-46B4-94F2-6D9B6316712E}"/>
    <dgm:cxn modelId="{2365DEE8-A2C5-4773-A487-E784AA363AD5}" type="presOf" srcId="{F202F1A1-40B4-4F43-8F4E-5C3F0622E0D4}" destId="{7B9E64DD-BB9D-4AF0-9DE3-A6F5DCDE375F}" srcOrd="0" destOrd="0" presId="urn:microsoft.com/office/officeart/2005/8/layout/vList2"/>
    <dgm:cxn modelId="{887A1B1F-F218-452C-BD3E-56AFBD351DA2}" type="presParOf" srcId="{BCAA3199-4A77-47E4-98A9-A88E4E67BD47}" destId="{5B2036E0-1020-498F-8FEE-DBD3A2095E07}" srcOrd="0" destOrd="0" presId="urn:microsoft.com/office/officeart/2005/8/layout/vList2"/>
    <dgm:cxn modelId="{046EF341-E8D7-4334-B75A-EF0009E7E10C}" type="presParOf" srcId="{BCAA3199-4A77-47E4-98A9-A88E4E67BD47}" destId="{717BCA63-8EFB-4B85-8B06-9E09C18950A6}" srcOrd="1" destOrd="0" presId="urn:microsoft.com/office/officeart/2005/8/layout/vList2"/>
    <dgm:cxn modelId="{867BA38D-28D1-4955-A2CC-4B38D1FAC4A0}" type="presParOf" srcId="{BCAA3199-4A77-47E4-98A9-A88E4E67BD47}" destId="{DEF1C53C-4E08-4790-A15C-515247A54596}" srcOrd="2" destOrd="0" presId="urn:microsoft.com/office/officeart/2005/8/layout/vList2"/>
    <dgm:cxn modelId="{495AF613-A2AF-4A2D-8810-597EFCEDCC4F}" type="presParOf" srcId="{BCAA3199-4A77-47E4-98A9-A88E4E67BD47}" destId="{0329DAC7-4A53-4889-B44D-F774B263A45B}" srcOrd="3" destOrd="0" presId="urn:microsoft.com/office/officeart/2005/8/layout/vList2"/>
    <dgm:cxn modelId="{7D65D907-F26B-4ACB-828C-9544A2BD4597}" type="presParOf" srcId="{BCAA3199-4A77-47E4-98A9-A88E4E67BD47}" destId="{7B9E64DD-BB9D-4AF0-9DE3-A6F5DCDE375F}" srcOrd="4" destOrd="0" presId="urn:microsoft.com/office/officeart/2005/8/layout/vList2"/>
    <dgm:cxn modelId="{D3D0944D-E9F2-4103-81D1-A1D460BEF95F}" type="presParOf" srcId="{BCAA3199-4A77-47E4-98A9-A88E4E67BD47}" destId="{74E536E2-531D-4B34-92EC-44A6DEC78264}" srcOrd="5" destOrd="0" presId="urn:microsoft.com/office/officeart/2005/8/layout/vList2"/>
    <dgm:cxn modelId="{FE21474F-80C5-42C9-9F2B-ECBF5F261992}" type="presParOf" srcId="{BCAA3199-4A77-47E4-98A9-A88E4E67BD47}" destId="{9EE66824-DEFD-4593-98BC-203CAF8B4645}" srcOrd="6" destOrd="0" presId="urn:microsoft.com/office/officeart/2005/8/layout/vList2"/>
    <dgm:cxn modelId="{6DD591E6-676F-448E-B78A-60350ECFEDF0}" type="presParOf" srcId="{BCAA3199-4A77-47E4-98A9-A88E4E67BD47}" destId="{76B424EA-ACD0-4391-9E84-EB0C06A8942B}" srcOrd="7" destOrd="0" presId="urn:microsoft.com/office/officeart/2005/8/layout/vList2"/>
    <dgm:cxn modelId="{1B60CD89-8AE4-436A-9108-8A4BEF7AD44B}" type="presParOf" srcId="{BCAA3199-4A77-47E4-98A9-A88E4E67BD47}" destId="{A36E02D2-39EA-4F84-BAE0-14A762B983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260BA28-CDDF-4F0F-A404-BD614935F6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6B670D-DEFC-4A7F-8DA1-0199550AEFD4}">
      <dgm:prSet/>
      <dgm:spPr/>
      <dgm:t>
        <a:bodyPr/>
        <a:lstStyle/>
        <a:p>
          <a:r>
            <a:rPr lang="el-GR"/>
            <a:t>Δεξαμενές των σαλμονέλων είναι:</a:t>
          </a:r>
          <a:endParaRPr lang="en-US"/>
        </a:p>
      </dgm:t>
    </dgm:pt>
    <dgm:pt modelId="{3486C57B-518C-4519-9F9B-91DF6E2C9BA2}" type="parTrans" cxnId="{4F9ACECB-26B8-436F-9110-3FCA966FFB51}">
      <dgm:prSet/>
      <dgm:spPr/>
      <dgm:t>
        <a:bodyPr/>
        <a:lstStyle/>
        <a:p>
          <a:endParaRPr lang="en-US"/>
        </a:p>
      </dgm:t>
    </dgm:pt>
    <dgm:pt modelId="{340266E3-B1C2-41AE-AE16-8FF42923EA4D}" type="sibTrans" cxnId="{4F9ACECB-26B8-436F-9110-3FCA966FFB51}">
      <dgm:prSet/>
      <dgm:spPr/>
      <dgm:t>
        <a:bodyPr/>
        <a:lstStyle/>
        <a:p>
          <a:endParaRPr lang="en-US"/>
        </a:p>
      </dgm:t>
    </dgm:pt>
    <dgm:pt modelId="{3ABC6B25-CA78-49C4-98F5-BBFE1B8F95B5}">
      <dgm:prSet/>
      <dgm:spPr/>
      <dgm:t>
        <a:bodyPr/>
        <a:lstStyle/>
        <a:p>
          <a:r>
            <a:rPr lang="el-GR"/>
            <a:t>Άνθρωποι νοσούντες ή και υγιείς μικροβιοφορείς.</a:t>
          </a:r>
          <a:endParaRPr lang="en-US"/>
        </a:p>
      </dgm:t>
    </dgm:pt>
    <dgm:pt modelId="{0AD738D5-E3EB-4BE2-8A51-7BD5F45728A7}" type="parTrans" cxnId="{91690A9D-6EC0-481A-BB27-290325691FA3}">
      <dgm:prSet/>
      <dgm:spPr/>
      <dgm:t>
        <a:bodyPr/>
        <a:lstStyle/>
        <a:p>
          <a:endParaRPr lang="en-US"/>
        </a:p>
      </dgm:t>
    </dgm:pt>
    <dgm:pt modelId="{D4B25CC5-B096-4771-B4CF-578554539B22}" type="sibTrans" cxnId="{91690A9D-6EC0-481A-BB27-290325691FA3}">
      <dgm:prSet/>
      <dgm:spPr/>
      <dgm:t>
        <a:bodyPr/>
        <a:lstStyle/>
        <a:p>
          <a:endParaRPr lang="en-US"/>
        </a:p>
      </dgm:t>
    </dgm:pt>
    <dgm:pt modelId="{767CF417-704D-48AF-B451-9D9AE5899AD1}">
      <dgm:prSet/>
      <dgm:spPr/>
      <dgm:t>
        <a:bodyPr/>
        <a:lstStyle/>
        <a:p>
          <a:r>
            <a:rPr lang="el-GR"/>
            <a:t>Τα οικιακά ζώα, τα οποία μολύνονται σε ποσοστό 1-3%.</a:t>
          </a:r>
          <a:endParaRPr lang="en-US"/>
        </a:p>
      </dgm:t>
    </dgm:pt>
    <dgm:pt modelId="{52B204C8-9499-40EB-A168-4A106935AEF3}" type="parTrans" cxnId="{FC6BB41B-0079-4DE9-B742-3B4D0B94DF3B}">
      <dgm:prSet/>
      <dgm:spPr/>
      <dgm:t>
        <a:bodyPr/>
        <a:lstStyle/>
        <a:p>
          <a:endParaRPr lang="en-US"/>
        </a:p>
      </dgm:t>
    </dgm:pt>
    <dgm:pt modelId="{EEBDB44C-53A9-4C8F-BDB7-9FC3B4BA8A41}" type="sibTrans" cxnId="{FC6BB41B-0079-4DE9-B742-3B4D0B94DF3B}">
      <dgm:prSet/>
      <dgm:spPr/>
      <dgm:t>
        <a:bodyPr/>
        <a:lstStyle/>
        <a:p>
          <a:endParaRPr lang="en-US"/>
        </a:p>
      </dgm:t>
    </dgm:pt>
    <dgm:pt modelId="{B0639F76-20B6-4C87-8C9A-E05F44281185}">
      <dgm:prSet/>
      <dgm:spPr/>
      <dgm:t>
        <a:bodyPr/>
        <a:lstStyle/>
        <a:p>
          <a:r>
            <a:rPr lang="el-GR" dirty="0"/>
            <a:t>Τα πτηνά και ειδικά τα εκτρεφόμενα για κατανάλωση (κότες, πάπιες, χήνες, γαλοπούλες). Τα πουλερικά αυτά αποτελούν και τη συνηθέστερη πηγή προέλευσης των </a:t>
          </a:r>
          <a:r>
            <a:rPr lang="el-GR" dirty="0" err="1"/>
            <a:t>σαλμονέλων</a:t>
          </a:r>
          <a:r>
            <a:rPr lang="el-GR" dirty="0"/>
            <a:t>, που μολύνουν τον άνθρωπο. </a:t>
          </a:r>
          <a:endParaRPr lang="en-US" dirty="0"/>
        </a:p>
      </dgm:t>
    </dgm:pt>
    <dgm:pt modelId="{220723DE-39ED-4F73-AEF3-2F2F024C69DC}" type="parTrans" cxnId="{45755CCB-9523-4B7E-8796-97BE5536B42A}">
      <dgm:prSet/>
      <dgm:spPr/>
      <dgm:t>
        <a:bodyPr/>
        <a:lstStyle/>
        <a:p>
          <a:endParaRPr lang="en-US"/>
        </a:p>
      </dgm:t>
    </dgm:pt>
    <dgm:pt modelId="{E41AF55F-A5FD-46FC-9F04-1BEA718715F5}" type="sibTrans" cxnId="{45755CCB-9523-4B7E-8796-97BE5536B42A}">
      <dgm:prSet/>
      <dgm:spPr/>
      <dgm:t>
        <a:bodyPr/>
        <a:lstStyle/>
        <a:p>
          <a:endParaRPr lang="en-US"/>
        </a:p>
      </dgm:t>
    </dgm:pt>
    <dgm:pt modelId="{42D2255C-F225-4369-A2CE-FC4003A7C6F3}">
      <dgm:prSet/>
      <dgm:spPr/>
      <dgm:t>
        <a:bodyPr/>
        <a:lstStyle/>
        <a:p>
          <a:r>
            <a:rPr lang="el-GR"/>
            <a:t>Τα αυγά των μολυσμένων πουλερικών.</a:t>
          </a:r>
          <a:endParaRPr lang="en-US"/>
        </a:p>
      </dgm:t>
    </dgm:pt>
    <dgm:pt modelId="{62B272AB-7F6B-4C4F-9E90-2056C098DBD6}" type="parTrans" cxnId="{C584E64D-D8F5-47AA-A6EF-710AE02ECDB4}">
      <dgm:prSet/>
      <dgm:spPr/>
      <dgm:t>
        <a:bodyPr/>
        <a:lstStyle/>
        <a:p>
          <a:endParaRPr lang="en-US"/>
        </a:p>
      </dgm:t>
    </dgm:pt>
    <dgm:pt modelId="{43332CE9-FEFD-431E-90AC-0F5D56937D0E}" type="sibTrans" cxnId="{C584E64D-D8F5-47AA-A6EF-710AE02ECDB4}">
      <dgm:prSet/>
      <dgm:spPr/>
      <dgm:t>
        <a:bodyPr/>
        <a:lstStyle/>
        <a:p>
          <a:endParaRPr lang="en-US"/>
        </a:p>
      </dgm:t>
    </dgm:pt>
    <dgm:pt modelId="{D038483D-FD69-414D-9CF4-C89E629341B2}">
      <dgm:prSet/>
      <dgm:spPr/>
      <dgm:t>
        <a:bodyPr/>
        <a:lstStyle/>
        <a:p>
          <a:r>
            <a:rPr lang="el-GR"/>
            <a:t>Άλλα ζώα, κυρίως τρωκτικά, τα οποία μολύνουν τις διάφορες τροφές και το νερό.</a:t>
          </a:r>
          <a:endParaRPr lang="en-US"/>
        </a:p>
      </dgm:t>
    </dgm:pt>
    <dgm:pt modelId="{0E8E2203-F02A-4DF0-B8ED-1860057AA3C9}" type="parTrans" cxnId="{1C06562C-7BC5-4368-A77F-0EFC1D8261B8}">
      <dgm:prSet/>
      <dgm:spPr/>
      <dgm:t>
        <a:bodyPr/>
        <a:lstStyle/>
        <a:p>
          <a:endParaRPr lang="en-US"/>
        </a:p>
      </dgm:t>
    </dgm:pt>
    <dgm:pt modelId="{89CE9239-C46B-45C3-8E68-51F42316C783}" type="sibTrans" cxnId="{1C06562C-7BC5-4368-A77F-0EFC1D8261B8}">
      <dgm:prSet/>
      <dgm:spPr/>
      <dgm:t>
        <a:bodyPr/>
        <a:lstStyle/>
        <a:p>
          <a:endParaRPr lang="en-US"/>
        </a:p>
      </dgm:t>
    </dgm:pt>
    <dgm:pt modelId="{7932C6D4-207A-4EC9-9869-F2478F977B69}" type="pres">
      <dgm:prSet presAssocID="{B260BA28-CDDF-4F0F-A404-BD614935F628}" presName="linear" presStyleCnt="0">
        <dgm:presLayoutVars>
          <dgm:animLvl val="lvl"/>
          <dgm:resizeHandles val="exact"/>
        </dgm:presLayoutVars>
      </dgm:prSet>
      <dgm:spPr/>
    </dgm:pt>
    <dgm:pt modelId="{7711A1BC-C2DD-4508-98AE-D2D1DAF6A4FC}" type="pres">
      <dgm:prSet presAssocID="{B96B670D-DEFC-4A7F-8DA1-0199550AEFD4}" presName="parentText" presStyleLbl="node1" presStyleIdx="0" presStyleCnt="6">
        <dgm:presLayoutVars>
          <dgm:chMax val="0"/>
          <dgm:bulletEnabled val="1"/>
        </dgm:presLayoutVars>
      </dgm:prSet>
      <dgm:spPr/>
    </dgm:pt>
    <dgm:pt modelId="{4BA6F2F7-12D9-4CBC-8FC8-61370E60881A}" type="pres">
      <dgm:prSet presAssocID="{340266E3-B1C2-41AE-AE16-8FF42923EA4D}" presName="spacer" presStyleCnt="0"/>
      <dgm:spPr/>
    </dgm:pt>
    <dgm:pt modelId="{0700B9C0-8ACA-47D6-B226-99BAE2259C54}" type="pres">
      <dgm:prSet presAssocID="{3ABC6B25-CA78-49C4-98F5-BBFE1B8F95B5}" presName="parentText" presStyleLbl="node1" presStyleIdx="1" presStyleCnt="6">
        <dgm:presLayoutVars>
          <dgm:chMax val="0"/>
          <dgm:bulletEnabled val="1"/>
        </dgm:presLayoutVars>
      </dgm:prSet>
      <dgm:spPr/>
    </dgm:pt>
    <dgm:pt modelId="{DFE1A0A0-F912-4C8F-A77D-EEDB04E29705}" type="pres">
      <dgm:prSet presAssocID="{D4B25CC5-B096-4771-B4CF-578554539B22}" presName="spacer" presStyleCnt="0"/>
      <dgm:spPr/>
    </dgm:pt>
    <dgm:pt modelId="{0C68762F-CE34-4BDA-908F-87A14839C04D}" type="pres">
      <dgm:prSet presAssocID="{767CF417-704D-48AF-B451-9D9AE5899AD1}" presName="parentText" presStyleLbl="node1" presStyleIdx="2" presStyleCnt="6">
        <dgm:presLayoutVars>
          <dgm:chMax val="0"/>
          <dgm:bulletEnabled val="1"/>
        </dgm:presLayoutVars>
      </dgm:prSet>
      <dgm:spPr/>
    </dgm:pt>
    <dgm:pt modelId="{E921BEDC-1D53-4E1F-B536-EFE051AE7024}" type="pres">
      <dgm:prSet presAssocID="{EEBDB44C-53A9-4C8F-BDB7-9FC3B4BA8A41}" presName="spacer" presStyleCnt="0"/>
      <dgm:spPr/>
    </dgm:pt>
    <dgm:pt modelId="{308A8AC9-1E91-46C8-B125-73098824DCB9}" type="pres">
      <dgm:prSet presAssocID="{B0639F76-20B6-4C87-8C9A-E05F44281185}" presName="parentText" presStyleLbl="node1" presStyleIdx="3" presStyleCnt="6">
        <dgm:presLayoutVars>
          <dgm:chMax val="0"/>
          <dgm:bulletEnabled val="1"/>
        </dgm:presLayoutVars>
      </dgm:prSet>
      <dgm:spPr/>
    </dgm:pt>
    <dgm:pt modelId="{51550E5E-897A-4B97-9519-54698C0D1A6A}" type="pres">
      <dgm:prSet presAssocID="{E41AF55F-A5FD-46FC-9F04-1BEA718715F5}" presName="spacer" presStyleCnt="0"/>
      <dgm:spPr/>
    </dgm:pt>
    <dgm:pt modelId="{1B6267E5-4742-46BE-8867-B13777837AC0}" type="pres">
      <dgm:prSet presAssocID="{42D2255C-F225-4369-A2CE-FC4003A7C6F3}" presName="parentText" presStyleLbl="node1" presStyleIdx="4" presStyleCnt="6">
        <dgm:presLayoutVars>
          <dgm:chMax val="0"/>
          <dgm:bulletEnabled val="1"/>
        </dgm:presLayoutVars>
      </dgm:prSet>
      <dgm:spPr/>
    </dgm:pt>
    <dgm:pt modelId="{F6E73086-509E-4513-B30C-0440213F049F}" type="pres">
      <dgm:prSet presAssocID="{43332CE9-FEFD-431E-90AC-0F5D56937D0E}" presName="spacer" presStyleCnt="0"/>
      <dgm:spPr/>
    </dgm:pt>
    <dgm:pt modelId="{A5C56A4F-9AD0-44BA-A85B-0992554F6F1B}" type="pres">
      <dgm:prSet presAssocID="{D038483D-FD69-414D-9CF4-C89E629341B2}" presName="parentText" presStyleLbl="node1" presStyleIdx="5" presStyleCnt="6">
        <dgm:presLayoutVars>
          <dgm:chMax val="0"/>
          <dgm:bulletEnabled val="1"/>
        </dgm:presLayoutVars>
      </dgm:prSet>
      <dgm:spPr/>
    </dgm:pt>
  </dgm:ptLst>
  <dgm:cxnLst>
    <dgm:cxn modelId="{FC6BB41B-0079-4DE9-B742-3B4D0B94DF3B}" srcId="{B260BA28-CDDF-4F0F-A404-BD614935F628}" destId="{767CF417-704D-48AF-B451-9D9AE5899AD1}" srcOrd="2" destOrd="0" parTransId="{52B204C8-9499-40EB-A168-4A106935AEF3}" sibTransId="{EEBDB44C-53A9-4C8F-BDB7-9FC3B4BA8A41}"/>
    <dgm:cxn modelId="{1C06562C-7BC5-4368-A77F-0EFC1D8261B8}" srcId="{B260BA28-CDDF-4F0F-A404-BD614935F628}" destId="{D038483D-FD69-414D-9CF4-C89E629341B2}" srcOrd="5" destOrd="0" parTransId="{0E8E2203-F02A-4DF0-B8ED-1860057AA3C9}" sibTransId="{89CE9239-C46B-45C3-8E68-51F42316C783}"/>
    <dgm:cxn modelId="{FE01CD2C-DA18-43FE-A116-4F5629FE005A}" type="presOf" srcId="{D038483D-FD69-414D-9CF4-C89E629341B2}" destId="{A5C56A4F-9AD0-44BA-A85B-0992554F6F1B}" srcOrd="0" destOrd="0" presId="urn:microsoft.com/office/officeart/2005/8/layout/vList2"/>
    <dgm:cxn modelId="{2E70EC65-8234-4E86-B326-CDAE977A7D8D}" type="presOf" srcId="{42D2255C-F225-4369-A2CE-FC4003A7C6F3}" destId="{1B6267E5-4742-46BE-8867-B13777837AC0}" srcOrd="0" destOrd="0" presId="urn:microsoft.com/office/officeart/2005/8/layout/vList2"/>
    <dgm:cxn modelId="{3298616D-EB73-4F27-85B8-332C75D2D641}" type="presOf" srcId="{3ABC6B25-CA78-49C4-98F5-BBFE1B8F95B5}" destId="{0700B9C0-8ACA-47D6-B226-99BAE2259C54}" srcOrd="0" destOrd="0" presId="urn:microsoft.com/office/officeart/2005/8/layout/vList2"/>
    <dgm:cxn modelId="{C584E64D-D8F5-47AA-A6EF-710AE02ECDB4}" srcId="{B260BA28-CDDF-4F0F-A404-BD614935F628}" destId="{42D2255C-F225-4369-A2CE-FC4003A7C6F3}" srcOrd="4" destOrd="0" parTransId="{62B272AB-7F6B-4C4F-9E90-2056C098DBD6}" sibTransId="{43332CE9-FEFD-431E-90AC-0F5D56937D0E}"/>
    <dgm:cxn modelId="{91690A9D-6EC0-481A-BB27-290325691FA3}" srcId="{B260BA28-CDDF-4F0F-A404-BD614935F628}" destId="{3ABC6B25-CA78-49C4-98F5-BBFE1B8F95B5}" srcOrd="1" destOrd="0" parTransId="{0AD738D5-E3EB-4BE2-8A51-7BD5F45728A7}" sibTransId="{D4B25CC5-B096-4771-B4CF-578554539B22}"/>
    <dgm:cxn modelId="{EA9990B7-1094-4DD6-88B1-6F6FDE782199}" type="presOf" srcId="{B0639F76-20B6-4C87-8C9A-E05F44281185}" destId="{308A8AC9-1E91-46C8-B125-73098824DCB9}" srcOrd="0" destOrd="0" presId="urn:microsoft.com/office/officeart/2005/8/layout/vList2"/>
    <dgm:cxn modelId="{B7B990BE-5F7E-424C-A757-B1C03539541B}" type="presOf" srcId="{767CF417-704D-48AF-B451-9D9AE5899AD1}" destId="{0C68762F-CE34-4BDA-908F-87A14839C04D}" srcOrd="0" destOrd="0" presId="urn:microsoft.com/office/officeart/2005/8/layout/vList2"/>
    <dgm:cxn modelId="{45755CCB-9523-4B7E-8796-97BE5536B42A}" srcId="{B260BA28-CDDF-4F0F-A404-BD614935F628}" destId="{B0639F76-20B6-4C87-8C9A-E05F44281185}" srcOrd="3" destOrd="0" parTransId="{220723DE-39ED-4F73-AEF3-2F2F024C69DC}" sibTransId="{E41AF55F-A5FD-46FC-9F04-1BEA718715F5}"/>
    <dgm:cxn modelId="{4F9ACECB-26B8-436F-9110-3FCA966FFB51}" srcId="{B260BA28-CDDF-4F0F-A404-BD614935F628}" destId="{B96B670D-DEFC-4A7F-8DA1-0199550AEFD4}" srcOrd="0" destOrd="0" parTransId="{3486C57B-518C-4519-9F9B-91DF6E2C9BA2}" sibTransId="{340266E3-B1C2-41AE-AE16-8FF42923EA4D}"/>
    <dgm:cxn modelId="{EDAC32D3-F1D0-4364-9D59-23D339EBB1B8}" type="presOf" srcId="{B96B670D-DEFC-4A7F-8DA1-0199550AEFD4}" destId="{7711A1BC-C2DD-4508-98AE-D2D1DAF6A4FC}" srcOrd="0" destOrd="0" presId="urn:microsoft.com/office/officeart/2005/8/layout/vList2"/>
    <dgm:cxn modelId="{31641FEC-949A-433C-962B-786B16AC997F}" type="presOf" srcId="{B260BA28-CDDF-4F0F-A404-BD614935F628}" destId="{7932C6D4-207A-4EC9-9869-F2478F977B69}" srcOrd="0" destOrd="0" presId="urn:microsoft.com/office/officeart/2005/8/layout/vList2"/>
    <dgm:cxn modelId="{12F284D5-0EC4-4448-8FC8-72A9FB4906FE}" type="presParOf" srcId="{7932C6D4-207A-4EC9-9869-F2478F977B69}" destId="{7711A1BC-C2DD-4508-98AE-D2D1DAF6A4FC}" srcOrd="0" destOrd="0" presId="urn:microsoft.com/office/officeart/2005/8/layout/vList2"/>
    <dgm:cxn modelId="{D0BA955A-ED09-4672-92BD-9E571DF8B20D}" type="presParOf" srcId="{7932C6D4-207A-4EC9-9869-F2478F977B69}" destId="{4BA6F2F7-12D9-4CBC-8FC8-61370E60881A}" srcOrd="1" destOrd="0" presId="urn:microsoft.com/office/officeart/2005/8/layout/vList2"/>
    <dgm:cxn modelId="{5EBA41E3-648F-43A5-9205-C967F296C6CB}" type="presParOf" srcId="{7932C6D4-207A-4EC9-9869-F2478F977B69}" destId="{0700B9C0-8ACA-47D6-B226-99BAE2259C54}" srcOrd="2" destOrd="0" presId="urn:microsoft.com/office/officeart/2005/8/layout/vList2"/>
    <dgm:cxn modelId="{77992D65-45F3-4ABC-8F65-4712AE8BBF73}" type="presParOf" srcId="{7932C6D4-207A-4EC9-9869-F2478F977B69}" destId="{DFE1A0A0-F912-4C8F-A77D-EEDB04E29705}" srcOrd="3" destOrd="0" presId="urn:microsoft.com/office/officeart/2005/8/layout/vList2"/>
    <dgm:cxn modelId="{7EFA6010-FA34-4400-A3C5-31FF9B161829}" type="presParOf" srcId="{7932C6D4-207A-4EC9-9869-F2478F977B69}" destId="{0C68762F-CE34-4BDA-908F-87A14839C04D}" srcOrd="4" destOrd="0" presId="urn:microsoft.com/office/officeart/2005/8/layout/vList2"/>
    <dgm:cxn modelId="{D68235C5-0358-4A18-A6D2-55AD50158E88}" type="presParOf" srcId="{7932C6D4-207A-4EC9-9869-F2478F977B69}" destId="{E921BEDC-1D53-4E1F-B536-EFE051AE7024}" srcOrd="5" destOrd="0" presId="urn:microsoft.com/office/officeart/2005/8/layout/vList2"/>
    <dgm:cxn modelId="{FF2D8091-BA0B-4215-9E02-B723898B1E25}" type="presParOf" srcId="{7932C6D4-207A-4EC9-9869-F2478F977B69}" destId="{308A8AC9-1E91-46C8-B125-73098824DCB9}" srcOrd="6" destOrd="0" presId="urn:microsoft.com/office/officeart/2005/8/layout/vList2"/>
    <dgm:cxn modelId="{C388B324-2469-4814-B1BF-5316F9A34AC8}" type="presParOf" srcId="{7932C6D4-207A-4EC9-9869-F2478F977B69}" destId="{51550E5E-897A-4B97-9519-54698C0D1A6A}" srcOrd="7" destOrd="0" presId="urn:microsoft.com/office/officeart/2005/8/layout/vList2"/>
    <dgm:cxn modelId="{4A1E7310-855C-4C13-AF94-D32856B315A3}" type="presParOf" srcId="{7932C6D4-207A-4EC9-9869-F2478F977B69}" destId="{1B6267E5-4742-46BE-8867-B13777837AC0}" srcOrd="8" destOrd="0" presId="urn:microsoft.com/office/officeart/2005/8/layout/vList2"/>
    <dgm:cxn modelId="{4CFC33DB-238D-426C-8C5C-745FA3173587}" type="presParOf" srcId="{7932C6D4-207A-4EC9-9869-F2478F977B69}" destId="{F6E73086-509E-4513-B30C-0440213F049F}" srcOrd="9" destOrd="0" presId="urn:microsoft.com/office/officeart/2005/8/layout/vList2"/>
    <dgm:cxn modelId="{CF7D6FCE-1950-40E8-9185-BBF8BD022178}" type="presParOf" srcId="{7932C6D4-207A-4EC9-9869-F2478F977B69}" destId="{A5C56A4F-9AD0-44BA-A85B-0992554F6F1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CB4940C-CECD-47BB-9C20-C173C5BE50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794D79-4A1D-4897-A337-5F0B16ED8F2E}">
      <dgm:prSet/>
      <dgm:spPr/>
      <dgm:t>
        <a:bodyPr/>
        <a:lstStyle/>
        <a:p>
          <a:r>
            <a:rPr lang="el-GR"/>
            <a:t>Ο άνθρωπος μολύνεται όταν καταναλώσει τροφές ή νερό, μολυσμένα από τα μικρόβια. Σπάνια μολύνεται με άμεση επαφή ή με την εισπνοή μολυσμένου αέρα, γιατί συνήθως απαιτούνται περισσότερα από 100.000-1.000.000 μικρόβια, για να προκληθεί λοίμωξη στον άνθρωπο.</a:t>
          </a:r>
          <a:endParaRPr lang="en-US"/>
        </a:p>
      </dgm:t>
    </dgm:pt>
    <dgm:pt modelId="{FED8B84E-CCD4-4C51-99A3-631BDE0831D7}" type="parTrans" cxnId="{B750EA57-FF2A-43A1-8BC9-8BF23FEBA53E}">
      <dgm:prSet/>
      <dgm:spPr/>
      <dgm:t>
        <a:bodyPr/>
        <a:lstStyle/>
        <a:p>
          <a:endParaRPr lang="en-US"/>
        </a:p>
      </dgm:t>
    </dgm:pt>
    <dgm:pt modelId="{9689AEE1-BB5C-4BDF-89A7-A0875600823B}" type="sibTrans" cxnId="{B750EA57-FF2A-43A1-8BC9-8BF23FEBA53E}">
      <dgm:prSet/>
      <dgm:spPr/>
      <dgm:t>
        <a:bodyPr/>
        <a:lstStyle/>
        <a:p>
          <a:endParaRPr lang="en-US"/>
        </a:p>
      </dgm:t>
    </dgm:pt>
    <dgm:pt modelId="{E26F7C1D-C336-4606-BA49-2BC399141CC5}">
      <dgm:prSet/>
      <dgm:spPr/>
      <dgm:t>
        <a:bodyPr/>
        <a:lstStyle/>
        <a:p>
          <a:r>
            <a:rPr lang="el-GR" dirty="0"/>
            <a:t>Η συχνότητα εμφάνισης των σαλμονελώσεων ποικίλλει τις διάφορες εποχές του έτους. Ο μεγαλύτερος αριθμός κρουσμάτων καταγράφεται μεταξύ Ιουλίου και Οκτωβρίου και ο μικρότερος μεταξύ Δεκεμβρίου και Μαΐου.</a:t>
          </a:r>
          <a:endParaRPr lang="en-US" dirty="0"/>
        </a:p>
      </dgm:t>
    </dgm:pt>
    <dgm:pt modelId="{3AAB4F5C-3219-40A2-AC73-986F0EA77239}" type="parTrans" cxnId="{0D8C0E53-1F74-4812-B5E6-BD23C9398406}">
      <dgm:prSet/>
      <dgm:spPr/>
      <dgm:t>
        <a:bodyPr/>
        <a:lstStyle/>
        <a:p>
          <a:endParaRPr lang="en-US"/>
        </a:p>
      </dgm:t>
    </dgm:pt>
    <dgm:pt modelId="{A05C7C39-0460-4A8D-9D5B-5236C8234403}" type="sibTrans" cxnId="{0D8C0E53-1F74-4812-B5E6-BD23C9398406}">
      <dgm:prSet/>
      <dgm:spPr/>
      <dgm:t>
        <a:bodyPr/>
        <a:lstStyle/>
        <a:p>
          <a:endParaRPr lang="en-US"/>
        </a:p>
      </dgm:t>
    </dgm:pt>
    <dgm:pt modelId="{07A73A7B-B964-4C58-997C-406CF52F21F0}">
      <dgm:prSet/>
      <dgm:spPr/>
      <dgm:t>
        <a:bodyPr/>
        <a:lstStyle/>
        <a:p>
          <a:r>
            <a:rPr lang="el-GR"/>
            <a:t>Οι σαλμονελώσεις προκαλούν ποικιλία κλινικών εικόνων, ανάλογα με το στέλεχος της σαλμονέλας που τις προκαλούν.</a:t>
          </a:r>
          <a:endParaRPr lang="en-US"/>
        </a:p>
      </dgm:t>
    </dgm:pt>
    <dgm:pt modelId="{355DF9D3-4177-4300-918E-7F72202E2ACA}" type="parTrans" cxnId="{F5B72B7C-573A-4177-BBBA-73CB1F0857D6}">
      <dgm:prSet/>
      <dgm:spPr/>
      <dgm:t>
        <a:bodyPr/>
        <a:lstStyle/>
        <a:p>
          <a:endParaRPr lang="en-US"/>
        </a:p>
      </dgm:t>
    </dgm:pt>
    <dgm:pt modelId="{A1033298-8EA2-40DC-9534-087D95D28E0D}" type="sibTrans" cxnId="{F5B72B7C-573A-4177-BBBA-73CB1F0857D6}">
      <dgm:prSet/>
      <dgm:spPr/>
      <dgm:t>
        <a:bodyPr/>
        <a:lstStyle/>
        <a:p>
          <a:endParaRPr lang="en-US"/>
        </a:p>
      </dgm:t>
    </dgm:pt>
    <dgm:pt modelId="{74A1326B-1A63-4737-8266-946D37F0255D}" type="pres">
      <dgm:prSet presAssocID="{7CB4940C-CECD-47BB-9C20-C173C5BE50D5}" presName="linear" presStyleCnt="0">
        <dgm:presLayoutVars>
          <dgm:animLvl val="lvl"/>
          <dgm:resizeHandles val="exact"/>
        </dgm:presLayoutVars>
      </dgm:prSet>
      <dgm:spPr/>
    </dgm:pt>
    <dgm:pt modelId="{37FB7999-F837-49AB-BC88-6068368FF02F}" type="pres">
      <dgm:prSet presAssocID="{6D794D79-4A1D-4897-A337-5F0B16ED8F2E}" presName="parentText" presStyleLbl="node1" presStyleIdx="0" presStyleCnt="3">
        <dgm:presLayoutVars>
          <dgm:chMax val="0"/>
          <dgm:bulletEnabled val="1"/>
        </dgm:presLayoutVars>
      </dgm:prSet>
      <dgm:spPr/>
    </dgm:pt>
    <dgm:pt modelId="{B1DBB5D4-DCB2-4DB0-87F7-A1F560707ADE}" type="pres">
      <dgm:prSet presAssocID="{9689AEE1-BB5C-4BDF-89A7-A0875600823B}" presName="spacer" presStyleCnt="0"/>
      <dgm:spPr/>
    </dgm:pt>
    <dgm:pt modelId="{EF8824EC-27D1-404B-B61D-EDC6FDA94A22}" type="pres">
      <dgm:prSet presAssocID="{E26F7C1D-C336-4606-BA49-2BC399141CC5}" presName="parentText" presStyleLbl="node1" presStyleIdx="1" presStyleCnt="3">
        <dgm:presLayoutVars>
          <dgm:chMax val="0"/>
          <dgm:bulletEnabled val="1"/>
        </dgm:presLayoutVars>
      </dgm:prSet>
      <dgm:spPr/>
    </dgm:pt>
    <dgm:pt modelId="{A244AA4F-2FE1-45EB-B4A0-BF5302675316}" type="pres">
      <dgm:prSet presAssocID="{A05C7C39-0460-4A8D-9D5B-5236C8234403}" presName="spacer" presStyleCnt="0"/>
      <dgm:spPr/>
    </dgm:pt>
    <dgm:pt modelId="{8C7E1F18-842D-468E-A940-E96E9932E038}" type="pres">
      <dgm:prSet presAssocID="{07A73A7B-B964-4C58-997C-406CF52F21F0}" presName="parentText" presStyleLbl="node1" presStyleIdx="2" presStyleCnt="3">
        <dgm:presLayoutVars>
          <dgm:chMax val="0"/>
          <dgm:bulletEnabled val="1"/>
        </dgm:presLayoutVars>
      </dgm:prSet>
      <dgm:spPr/>
    </dgm:pt>
  </dgm:ptLst>
  <dgm:cxnLst>
    <dgm:cxn modelId="{0D8C0E53-1F74-4812-B5E6-BD23C9398406}" srcId="{7CB4940C-CECD-47BB-9C20-C173C5BE50D5}" destId="{E26F7C1D-C336-4606-BA49-2BC399141CC5}" srcOrd="1" destOrd="0" parTransId="{3AAB4F5C-3219-40A2-AC73-986F0EA77239}" sibTransId="{A05C7C39-0460-4A8D-9D5B-5236C8234403}"/>
    <dgm:cxn modelId="{AD44D153-3F20-4271-A0C5-00DECF29151F}" type="presOf" srcId="{07A73A7B-B964-4C58-997C-406CF52F21F0}" destId="{8C7E1F18-842D-468E-A940-E96E9932E038}" srcOrd="0" destOrd="0" presId="urn:microsoft.com/office/officeart/2005/8/layout/vList2"/>
    <dgm:cxn modelId="{B750EA57-FF2A-43A1-8BC9-8BF23FEBA53E}" srcId="{7CB4940C-CECD-47BB-9C20-C173C5BE50D5}" destId="{6D794D79-4A1D-4897-A337-5F0B16ED8F2E}" srcOrd="0" destOrd="0" parTransId="{FED8B84E-CCD4-4C51-99A3-631BDE0831D7}" sibTransId="{9689AEE1-BB5C-4BDF-89A7-A0875600823B}"/>
    <dgm:cxn modelId="{F5B72B7C-573A-4177-BBBA-73CB1F0857D6}" srcId="{7CB4940C-CECD-47BB-9C20-C173C5BE50D5}" destId="{07A73A7B-B964-4C58-997C-406CF52F21F0}" srcOrd="2" destOrd="0" parTransId="{355DF9D3-4177-4300-918E-7F72202E2ACA}" sibTransId="{A1033298-8EA2-40DC-9534-087D95D28E0D}"/>
    <dgm:cxn modelId="{6470477E-7618-4926-B153-0441A5D26C3A}" type="presOf" srcId="{E26F7C1D-C336-4606-BA49-2BC399141CC5}" destId="{EF8824EC-27D1-404B-B61D-EDC6FDA94A22}" srcOrd="0" destOrd="0" presId="urn:microsoft.com/office/officeart/2005/8/layout/vList2"/>
    <dgm:cxn modelId="{6A25A883-437B-42EB-B333-A4D059812858}" type="presOf" srcId="{7CB4940C-CECD-47BB-9C20-C173C5BE50D5}" destId="{74A1326B-1A63-4737-8266-946D37F0255D}" srcOrd="0" destOrd="0" presId="urn:microsoft.com/office/officeart/2005/8/layout/vList2"/>
    <dgm:cxn modelId="{3937AEA8-AA4A-4B7B-9FDE-3DD2BF9676D0}" type="presOf" srcId="{6D794D79-4A1D-4897-A337-5F0B16ED8F2E}" destId="{37FB7999-F837-49AB-BC88-6068368FF02F}" srcOrd="0" destOrd="0" presId="urn:microsoft.com/office/officeart/2005/8/layout/vList2"/>
    <dgm:cxn modelId="{03B9192D-9694-4F7D-A522-8B9A0A86C757}" type="presParOf" srcId="{74A1326B-1A63-4737-8266-946D37F0255D}" destId="{37FB7999-F837-49AB-BC88-6068368FF02F}" srcOrd="0" destOrd="0" presId="urn:microsoft.com/office/officeart/2005/8/layout/vList2"/>
    <dgm:cxn modelId="{E024423A-65AE-4F34-B652-F6B406E80C21}" type="presParOf" srcId="{74A1326B-1A63-4737-8266-946D37F0255D}" destId="{B1DBB5D4-DCB2-4DB0-87F7-A1F560707ADE}" srcOrd="1" destOrd="0" presId="urn:microsoft.com/office/officeart/2005/8/layout/vList2"/>
    <dgm:cxn modelId="{5F634423-48FC-4EA3-837C-6CAB0901F729}" type="presParOf" srcId="{74A1326B-1A63-4737-8266-946D37F0255D}" destId="{EF8824EC-27D1-404B-B61D-EDC6FDA94A22}" srcOrd="2" destOrd="0" presId="urn:microsoft.com/office/officeart/2005/8/layout/vList2"/>
    <dgm:cxn modelId="{1B2BEABE-A631-4A74-BC28-92C395EBB0BD}" type="presParOf" srcId="{74A1326B-1A63-4737-8266-946D37F0255D}" destId="{A244AA4F-2FE1-45EB-B4A0-BF5302675316}" srcOrd="3" destOrd="0" presId="urn:microsoft.com/office/officeart/2005/8/layout/vList2"/>
    <dgm:cxn modelId="{AAAA9A17-B966-4CC3-99AB-E14B0B50D8D6}" type="presParOf" srcId="{74A1326B-1A63-4737-8266-946D37F0255D}" destId="{8C7E1F18-842D-468E-A940-E96E9932E0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F6ED74E6-843D-4759-A8A3-D35CB8E555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12706E-23B9-43E0-8F97-D0F54A2A613A}">
      <dgm:prSet custT="1"/>
      <dgm:spPr/>
      <dgm:t>
        <a:bodyPr/>
        <a:lstStyle/>
        <a:p>
          <a:r>
            <a:rPr lang="el-GR" sz="2000" b="1" dirty="0"/>
            <a:t>Κλασικές κλινικές εικόνες είναι:</a:t>
          </a:r>
          <a:endParaRPr lang="en-US" sz="2000" b="1" dirty="0"/>
        </a:p>
      </dgm:t>
    </dgm:pt>
    <dgm:pt modelId="{A474A4F6-CF6A-43BC-BD4E-CADB1ECA249A}" type="parTrans" cxnId="{BBDB94AD-162D-48C7-A2E3-9F7BEE916A04}">
      <dgm:prSet/>
      <dgm:spPr/>
      <dgm:t>
        <a:bodyPr/>
        <a:lstStyle/>
        <a:p>
          <a:endParaRPr lang="en-US"/>
        </a:p>
      </dgm:t>
    </dgm:pt>
    <dgm:pt modelId="{2AC712D7-9FBC-461A-ABDF-93163087D1ED}" type="sibTrans" cxnId="{BBDB94AD-162D-48C7-A2E3-9F7BEE916A04}">
      <dgm:prSet/>
      <dgm:spPr/>
      <dgm:t>
        <a:bodyPr/>
        <a:lstStyle/>
        <a:p>
          <a:endParaRPr lang="en-US"/>
        </a:p>
      </dgm:t>
    </dgm:pt>
    <dgm:pt modelId="{EEE86C48-1061-4A8C-9984-7071B75F0AF4}">
      <dgm:prSet custT="1"/>
      <dgm:spPr/>
      <dgm:t>
        <a:bodyPr/>
        <a:lstStyle/>
        <a:p>
          <a:r>
            <a:rPr lang="el-GR" sz="1800" b="1" dirty="0"/>
            <a:t>Εντεροκολίτιδα. Η μορφή αυτή αναφέρεται σαν "τροφική δηλητηρίαση από σαλμονέλα"</a:t>
          </a:r>
          <a:endParaRPr lang="en-US" sz="1800" b="1" dirty="0"/>
        </a:p>
      </dgm:t>
    </dgm:pt>
    <dgm:pt modelId="{5A3519A2-6C52-452C-8BC4-2E661FDE9357}" type="parTrans" cxnId="{93E06B30-B488-4631-92D9-C2663C47C528}">
      <dgm:prSet/>
      <dgm:spPr/>
      <dgm:t>
        <a:bodyPr/>
        <a:lstStyle/>
        <a:p>
          <a:endParaRPr lang="en-US"/>
        </a:p>
      </dgm:t>
    </dgm:pt>
    <dgm:pt modelId="{B7DB9F98-6215-45A9-BC88-DF54711767E3}" type="sibTrans" cxnId="{93E06B30-B488-4631-92D9-C2663C47C528}">
      <dgm:prSet/>
      <dgm:spPr/>
      <dgm:t>
        <a:bodyPr/>
        <a:lstStyle/>
        <a:p>
          <a:endParaRPr lang="en-US"/>
        </a:p>
      </dgm:t>
    </dgm:pt>
    <dgm:pt modelId="{A9B5ECED-9090-4FFD-B2DE-140477E5B4F5}">
      <dgm:prSet custT="1"/>
      <dgm:spPr/>
      <dgm:t>
        <a:bodyPr/>
        <a:lstStyle/>
        <a:p>
          <a:r>
            <a:rPr lang="el-GR" sz="1800" b="1" dirty="0"/>
            <a:t>Παρατυφικοί πυρετοί</a:t>
          </a:r>
          <a:r>
            <a:rPr lang="el-GR" sz="1500" dirty="0"/>
            <a:t>. Έχουν όλα τα χαρακτηριστικά του κοιλιακού τύφου, μικρότερης όμως βαρύτητας και οφείλονται στη S. </a:t>
          </a:r>
          <a:r>
            <a:rPr lang="el-GR" sz="1500" dirty="0" err="1"/>
            <a:t>enteritidis</a:t>
          </a:r>
          <a:r>
            <a:rPr lang="el-GR" sz="1500" dirty="0"/>
            <a:t> (</a:t>
          </a:r>
          <a:r>
            <a:rPr lang="el-GR" sz="1500" dirty="0" err="1"/>
            <a:t>ορότυποι</a:t>
          </a:r>
          <a:r>
            <a:rPr lang="el-GR" sz="1500" dirty="0"/>
            <a:t> </a:t>
          </a:r>
          <a:r>
            <a:rPr lang="el-GR" sz="1500" dirty="0" err="1"/>
            <a:t>paratyphi</a:t>
          </a:r>
          <a:r>
            <a:rPr lang="el-GR" sz="1500" dirty="0"/>
            <a:t> A και B).</a:t>
          </a:r>
          <a:endParaRPr lang="en-US" sz="1500" dirty="0"/>
        </a:p>
      </dgm:t>
    </dgm:pt>
    <dgm:pt modelId="{5F86C14F-5F81-4239-AD85-E87B24906E80}" type="parTrans" cxnId="{A91350D1-060B-442A-B78A-FA54C37BA1A7}">
      <dgm:prSet/>
      <dgm:spPr/>
      <dgm:t>
        <a:bodyPr/>
        <a:lstStyle/>
        <a:p>
          <a:endParaRPr lang="en-US"/>
        </a:p>
      </dgm:t>
    </dgm:pt>
    <dgm:pt modelId="{2D5694F3-248C-40BA-96E6-79B626DAED80}" type="sibTrans" cxnId="{A91350D1-060B-442A-B78A-FA54C37BA1A7}">
      <dgm:prSet/>
      <dgm:spPr/>
      <dgm:t>
        <a:bodyPr/>
        <a:lstStyle/>
        <a:p>
          <a:endParaRPr lang="en-US"/>
        </a:p>
      </dgm:t>
    </dgm:pt>
    <dgm:pt modelId="{7BA92DEF-21A1-4AE8-BCCC-B690305EBF5E}">
      <dgm:prSet custT="1"/>
      <dgm:spPr/>
      <dgm:t>
        <a:bodyPr/>
        <a:lstStyle/>
        <a:p>
          <a:r>
            <a:rPr lang="el-GR" sz="2000" dirty="0"/>
            <a:t>Μικροβιαιμία</a:t>
          </a:r>
          <a:r>
            <a:rPr lang="el-GR" sz="1500" dirty="0"/>
            <a:t>. Παρατεταμένος, διαλείπων πυρετός με ρίγη, ανορεξία και απώλεια βάρους.</a:t>
          </a:r>
          <a:endParaRPr lang="en-US" sz="1500" dirty="0"/>
        </a:p>
      </dgm:t>
    </dgm:pt>
    <dgm:pt modelId="{B4824B4E-253E-4835-B383-127F82BA10FC}" type="parTrans" cxnId="{121152B6-33A9-4A94-A031-E3DA419D8D3A}">
      <dgm:prSet/>
      <dgm:spPr/>
      <dgm:t>
        <a:bodyPr/>
        <a:lstStyle/>
        <a:p>
          <a:endParaRPr lang="en-US"/>
        </a:p>
      </dgm:t>
    </dgm:pt>
    <dgm:pt modelId="{E412DA63-DBE0-4C4D-A403-E1BEBE93BB42}" type="sibTrans" cxnId="{121152B6-33A9-4A94-A031-E3DA419D8D3A}">
      <dgm:prSet/>
      <dgm:spPr/>
      <dgm:t>
        <a:bodyPr/>
        <a:lstStyle/>
        <a:p>
          <a:endParaRPr lang="en-US"/>
        </a:p>
      </dgm:t>
    </dgm:pt>
    <dgm:pt modelId="{C02DFB35-5DE2-4AD4-B639-31513B080773}">
      <dgm:prSet custT="1"/>
      <dgm:spPr/>
      <dgm:t>
        <a:bodyPr/>
        <a:lstStyle/>
        <a:p>
          <a:r>
            <a:rPr lang="el-GR" sz="2000" b="1" dirty="0"/>
            <a:t>Εντοπισμένες (εστιακές) λοιμώξεις</a:t>
          </a:r>
          <a:r>
            <a:rPr lang="el-GR" sz="1500" dirty="0"/>
            <a:t>. Συνήθως αποτελούν την εξέλιξη της μικροβιαιμίας και οι λοιμώξεις εντοπίζονται στον πνεύμονα (βρογχοπνευμονία), στον </a:t>
          </a:r>
          <a:r>
            <a:rPr lang="el-GR" sz="1500" dirty="0" err="1"/>
            <a:t>υπεζωκότα</a:t>
          </a:r>
          <a:r>
            <a:rPr lang="el-GR" sz="1500" dirty="0"/>
            <a:t> (εμπύημα), στην καρδιά (ενδοκαρδίτιδα, περικαρδίτιδα) και στο ερειστικό σύστημα (οστεομυελίτιδα, αρθρίτιδα).</a:t>
          </a:r>
          <a:endParaRPr lang="en-US" sz="1500" dirty="0"/>
        </a:p>
      </dgm:t>
    </dgm:pt>
    <dgm:pt modelId="{96BEF12B-520B-48A1-90D3-5FED3A57C01D}" type="parTrans" cxnId="{48CAA8B1-AB37-4B48-9AE8-19BFD4109E0C}">
      <dgm:prSet/>
      <dgm:spPr/>
      <dgm:t>
        <a:bodyPr/>
        <a:lstStyle/>
        <a:p>
          <a:endParaRPr lang="en-US"/>
        </a:p>
      </dgm:t>
    </dgm:pt>
    <dgm:pt modelId="{4C3AF134-6E89-4239-8868-AC060310719A}" type="sibTrans" cxnId="{48CAA8B1-AB37-4B48-9AE8-19BFD4109E0C}">
      <dgm:prSet/>
      <dgm:spPr/>
      <dgm:t>
        <a:bodyPr/>
        <a:lstStyle/>
        <a:p>
          <a:endParaRPr lang="en-US"/>
        </a:p>
      </dgm:t>
    </dgm:pt>
    <dgm:pt modelId="{2B27663B-252B-4F65-A3A6-A3E7DC450D7D}">
      <dgm:prSet custT="1"/>
      <dgm:spPr/>
      <dgm:t>
        <a:bodyPr/>
        <a:lstStyle/>
        <a:p>
          <a:r>
            <a:rPr lang="el-GR" sz="1800" b="1" dirty="0"/>
            <a:t>Κοιλιακός τύφος</a:t>
          </a:r>
          <a:r>
            <a:rPr lang="el-GR" sz="1800" dirty="0"/>
            <a:t>. Οι προηγούμενες λοιμώξεις χαρακτηρίζονται ως μη τυφικές σαλμονελώσεις σε αντιδιαστολή με τον τυπικό κοιλιακό τύφο, που οφείλεται στη S. </a:t>
          </a:r>
          <a:r>
            <a:rPr lang="el-GR" sz="1800" dirty="0" err="1"/>
            <a:t>typhi</a:t>
          </a:r>
          <a:r>
            <a:rPr lang="el-GR" sz="1800" dirty="0"/>
            <a:t>.</a:t>
          </a:r>
          <a:endParaRPr lang="en-US" sz="1800" dirty="0"/>
        </a:p>
      </dgm:t>
    </dgm:pt>
    <dgm:pt modelId="{9A7590A6-9604-44F7-A5A7-F34DD05E95F3}" type="parTrans" cxnId="{89946297-1FB1-48E4-B82A-EA4120846B11}">
      <dgm:prSet/>
      <dgm:spPr/>
      <dgm:t>
        <a:bodyPr/>
        <a:lstStyle/>
        <a:p>
          <a:endParaRPr lang="en-US"/>
        </a:p>
      </dgm:t>
    </dgm:pt>
    <dgm:pt modelId="{8029BF16-C691-46AC-BF11-4B91A7E86BE3}" type="sibTrans" cxnId="{89946297-1FB1-48E4-B82A-EA4120846B11}">
      <dgm:prSet/>
      <dgm:spPr/>
      <dgm:t>
        <a:bodyPr/>
        <a:lstStyle/>
        <a:p>
          <a:endParaRPr lang="en-US"/>
        </a:p>
      </dgm:t>
    </dgm:pt>
    <dgm:pt modelId="{A77AB532-9C98-482F-97D0-13EC86C27A6C}" type="pres">
      <dgm:prSet presAssocID="{F6ED74E6-843D-4759-A8A3-D35CB8E555C4}" presName="linear" presStyleCnt="0">
        <dgm:presLayoutVars>
          <dgm:animLvl val="lvl"/>
          <dgm:resizeHandles val="exact"/>
        </dgm:presLayoutVars>
      </dgm:prSet>
      <dgm:spPr/>
    </dgm:pt>
    <dgm:pt modelId="{2F32F369-DF98-4254-BFE8-10A960245B22}" type="pres">
      <dgm:prSet presAssocID="{CD12706E-23B9-43E0-8F97-D0F54A2A613A}" presName="parentText" presStyleLbl="node1" presStyleIdx="0" presStyleCnt="6">
        <dgm:presLayoutVars>
          <dgm:chMax val="0"/>
          <dgm:bulletEnabled val="1"/>
        </dgm:presLayoutVars>
      </dgm:prSet>
      <dgm:spPr/>
    </dgm:pt>
    <dgm:pt modelId="{709D99FE-36CE-4516-A76D-C886193D098E}" type="pres">
      <dgm:prSet presAssocID="{2AC712D7-9FBC-461A-ABDF-93163087D1ED}" presName="spacer" presStyleCnt="0"/>
      <dgm:spPr/>
    </dgm:pt>
    <dgm:pt modelId="{FA31DF67-0860-4EAF-B4B7-1AFDE78E3D63}" type="pres">
      <dgm:prSet presAssocID="{EEE86C48-1061-4A8C-9984-7071B75F0AF4}" presName="parentText" presStyleLbl="node1" presStyleIdx="1" presStyleCnt="6">
        <dgm:presLayoutVars>
          <dgm:chMax val="0"/>
          <dgm:bulletEnabled val="1"/>
        </dgm:presLayoutVars>
      </dgm:prSet>
      <dgm:spPr/>
    </dgm:pt>
    <dgm:pt modelId="{801ECC3C-71E0-48B6-951F-E386718DE250}" type="pres">
      <dgm:prSet presAssocID="{B7DB9F98-6215-45A9-BC88-DF54711767E3}" presName="spacer" presStyleCnt="0"/>
      <dgm:spPr/>
    </dgm:pt>
    <dgm:pt modelId="{28C731AA-0826-41A6-B0E7-8F125E4D85C0}" type="pres">
      <dgm:prSet presAssocID="{A9B5ECED-9090-4FFD-B2DE-140477E5B4F5}" presName="parentText" presStyleLbl="node1" presStyleIdx="2" presStyleCnt="6">
        <dgm:presLayoutVars>
          <dgm:chMax val="0"/>
          <dgm:bulletEnabled val="1"/>
        </dgm:presLayoutVars>
      </dgm:prSet>
      <dgm:spPr/>
    </dgm:pt>
    <dgm:pt modelId="{B553FDAA-B239-421B-B471-A8AF4DA3A298}" type="pres">
      <dgm:prSet presAssocID="{2D5694F3-248C-40BA-96E6-79B626DAED80}" presName="spacer" presStyleCnt="0"/>
      <dgm:spPr/>
    </dgm:pt>
    <dgm:pt modelId="{3FC24C62-F77C-46E8-A383-F6F400549AFA}" type="pres">
      <dgm:prSet presAssocID="{7BA92DEF-21A1-4AE8-BCCC-B690305EBF5E}" presName="parentText" presStyleLbl="node1" presStyleIdx="3" presStyleCnt="6">
        <dgm:presLayoutVars>
          <dgm:chMax val="0"/>
          <dgm:bulletEnabled val="1"/>
        </dgm:presLayoutVars>
      </dgm:prSet>
      <dgm:spPr/>
    </dgm:pt>
    <dgm:pt modelId="{B6ABC391-37B1-4ABE-935F-867E21ABDF90}" type="pres">
      <dgm:prSet presAssocID="{E412DA63-DBE0-4C4D-A403-E1BEBE93BB42}" presName="spacer" presStyleCnt="0"/>
      <dgm:spPr/>
    </dgm:pt>
    <dgm:pt modelId="{9656317A-ECD9-4957-8A5B-6E259CAEC039}" type="pres">
      <dgm:prSet presAssocID="{C02DFB35-5DE2-4AD4-B639-31513B080773}" presName="parentText" presStyleLbl="node1" presStyleIdx="4" presStyleCnt="6">
        <dgm:presLayoutVars>
          <dgm:chMax val="0"/>
          <dgm:bulletEnabled val="1"/>
        </dgm:presLayoutVars>
      </dgm:prSet>
      <dgm:spPr/>
    </dgm:pt>
    <dgm:pt modelId="{FE8B2DEA-F0BB-4578-AD4C-A394B29A4D11}" type="pres">
      <dgm:prSet presAssocID="{4C3AF134-6E89-4239-8868-AC060310719A}" presName="spacer" presStyleCnt="0"/>
      <dgm:spPr/>
    </dgm:pt>
    <dgm:pt modelId="{3A7CD198-7F2C-4944-874F-EFD24D6882E7}" type="pres">
      <dgm:prSet presAssocID="{2B27663B-252B-4F65-A3A6-A3E7DC450D7D}" presName="parentText" presStyleLbl="node1" presStyleIdx="5" presStyleCnt="6">
        <dgm:presLayoutVars>
          <dgm:chMax val="0"/>
          <dgm:bulletEnabled val="1"/>
        </dgm:presLayoutVars>
      </dgm:prSet>
      <dgm:spPr/>
    </dgm:pt>
  </dgm:ptLst>
  <dgm:cxnLst>
    <dgm:cxn modelId="{478BCA01-50EC-435A-93FC-8D2D93711C64}" type="presOf" srcId="{7BA92DEF-21A1-4AE8-BCCC-B690305EBF5E}" destId="{3FC24C62-F77C-46E8-A383-F6F400549AFA}" srcOrd="0" destOrd="0" presId="urn:microsoft.com/office/officeart/2005/8/layout/vList2"/>
    <dgm:cxn modelId="{46141625-BD99-446D-A594-40537B5CD8F6}" type="presOf" srcId="{A9B5ECED-9090-4FFD-B2DE-140477E5B4F5}" destId="{28C731AA-0826-41A6-B0E7-8F125E4D85C0}" srcOrd="0" destOrd="0" presId="urn:microsoft.com/office/officeart/2005/8/layout/vList2"/>
    <dgm:cxn modelId="{93E06B30-B488-4631-92D9-C2663C47C528}" srcId="{F6ED74E6-843D-4759-A8A3-D35CB8E555C4}" destId="{EEE86C48-1061-4A8C-9984-7071B75F0AF4}" srcOrd="1" destOrd="0" parTransId="{5A3519A2-6C52-452C-8BC4-2E661FDE9357}" sibTransId="{B7DB9F98-6215-45A9-BC88-DF54711767E3}"/>
    <dgm:cxn modelId="{7763965E-DAB1-4CE5-9DB8-282A166AA324}" type="presOf" srcId="{F6ED74E6-843D-4759-A8A3-D35CB8E555C4}" destId="{A77AB532-9C98-482F-97D0-13EC86C27A6C}" srcOrd="0" destOrd="0" presId="urn:microsoft.com/office/officeart/2005/8/layout/vList2"/>
    <dgm:cxn modelId="{B18DE546-436F-4325-AAAF-281EF0EAA580}" type="presOf" srcId="{CD12706E-23B9-43E0-8F97-D0F54A2A613A}" destId="{2F32F369-DF98-4254-BFE8-10A960245B22}" srcOrd="0" destOrd="0" presId="urn:microsoft.com/office/officeart/2005/8/layout/vList2"/>
    <dgm:cxn modelId="{CEDB2954-837B-46FE-86E8-6DC643F35BBF}" type="presOf" srcId="{EEE86C48-1061-4A8C-9984-7071B75F0AF4}" destId="{FA31DF67-0860-4EAF-B4B7-1AFDE78E3D63}" srcOrd="0" destOrd="0" presId="urn:microsoft.com/office/officeart/2005/8/layout/vList2"/>
    <dgm:cxn modelId="{89946297-1FB1-48E4-B82A-EA4120846B11}" srcId="{F6ED74E6-843D-4759-A8A3-D35CB8E555C4}" destId="{2B27663B-252B-4F65-A3A6-A3E7DC450D7D}" srcOrd="5" destOrd="0" parTransId="{9A7590A6-9604-44F7-A5A7-F34DD05E95F3}" sibTransId="{8029BF16-C691-46AC-BF11-4B91A7E86BE3}"/>
    <dgm:cxn modelId="{036BC5A4-5EAF-4130-A28C-8E42165176F9}" type="presOf" srcId="{C02DFB35-5DE2-4AD4-B639-31513B080773}" destId="{9656317A-ECD9-4957-8A5B-6E259CAEC039}" srcOrd="0" destOrd="0" presId="urn:microsoft.com/office/officeart/2005/8/layout/vList2"/>
    <dgm:cxn modelId="{BBDB94AD-162D-48C7-A2E3-9F7BEE916A04}" srcId="{F6ED74E6-843D-4759-A8A3-D35CB8E555C4}" destId="{CD12706E-23B9-43E0-8F97-D0F54A2A613A}" srcOrd="0" destOrd="0" parTransId="{A474A4F6-CF6A-43BC-BD4E-CADB1ECA249A}" sibTransId="{2AC712D7-9FBC-461A-ABDF-93163087D1ED}"/>
    <dgm:cxn modelId="{48CAA8B1-AB37-4B48-9AE8-19BFD4109E0C}" srcId="{F6ED74E6-843D-4759-A8A3-D35CB8E555C4}" destId="{C02DFB35-5DE2-4AD4-B639-31513B080773}" srcOrd="4" destOrd="0" parTransId="{96BEF12B-520B-48A1-90D3-5FED3A57C01D}" sibTransId="{4C3AF134-6E89-4239-8868-AC060310719A}"/>
    <dgm:cxn modelId="{121152B6-33A9-4A94-A031-E3DA419D8D3A}" srcId="{F6ED74E6-843D-4759-A8A3-D35CB8E555C4}" destId="{7BA92DEF-21A1-4AE8-BCCC-B690305EBF5E}" srcOrd="3" destOrd="0" parTransId="{B4824B4E-253E-4835-B383-127F82BA10FC}" sibTransId="{E412DA63-DBE0-4C4D-A403-E1BEBE93BB42}"/>
    <dgm:cxn modelId="{FDCC04BC-2213-4DAD-B40C-0E5A599B8A0D}" type="presOf" srcId="{2B27663B-252B-4F65-A3A6-A3E7DC450D7D}" destId="{3A7CD198-7F2C-4944-874F-EFD24D6882E7}" srcOrd="0" destOrd="0" presId="urn:microsoft.com/office/officeart/2005/8/layout/vList2"/>
    <dgm:cxn modelId="{A91350D1-060B-442A-B78A-FA54C37BA1A7}" srcId="{F6ED74E6-843D-4759-A8A3-D35CB8E555C4}" destId="{A9B5ECED-9090-4FFD-B2DE-140477E5B4F5}" srcOrd="2" destOrd="0" parTransId="{5F86C14F-5F81-4239-AD85-E87B24906E80}" sibTransId="{2D5694F3-248C-40BA-96E6-79B626DAED80}"/>
    <dgm:cxn modelId="{34290050-91C4-46F6-AAAC-74AD0F427BDA}" type="presParOf" srcId="{A77AB532-9C98-482F-97D0-13EC86C27A6C}" destId="{2F32F369-DF98-4254-BFE8-10A960245B22}" srcOrd="0" destOrd="0" presId="urn:microsoft.com/office/officeart/2005/8/layout/vList2"/>
    <dgm:cxn modelId="{0420F3CD-DBE7-4D10-872E-F48046B78B61}" type="presParOf" srcId="{A77AB532-9C98-482F-97D0-13EC86C27A6C}" destId="{709D99FE-36CE-4516-A76D-C886193D098E}" srcOrd="1" destOrd="0" presId="urn:microsoft.com/office/officeart/2005/8/layout/vList2"/>
    <dgm:cxn modelId="{B37366C9-C9C3-4140-B376-A6F57A57257D}" type="presParOf" srcId="{A77AB532-9C98-482F-97D0-13EC86C27A6C}" destId="{FA31DF67-0860-4EAF-B4B7-1AFDE78E3D63}" srcOrd="2" destOrd="0" presId="urn:microsoft.com/office/officeart/2005/8/layout/vList2"/>
    <dgm:cxn modelId="{BA49E175-A573-4860-9180-23C0A7185239}" type="presParOf" srcId="{A77AB532-9C98-482F-97D0-13EC86C27A6C}" destId="{801ECC3C-71E0-48B6-951F-E386718DE250}" srcOrd="3" destOrd="0" presId="urn:microsoft.com/office/officeart/2005/8/layout/vList2"/>
    <dgm:cxn modelId="{5455AFC3-0728-4CA2-B1F6-AC146B798F27}" type="presParOf" srcId="{A77AB532-9C98-482F-97D0-13EC86C27A6C}" destId="{28C731AA-0826-41A6-B0E7-8F125E4D85C0}" srcOrd="4" destOrd="0" presId="urn:microsoft.com/office/officeart/2005/8/layout/vList2"/>
    <dgm:cxn modelId="{4D552A79-ECB5-4974-9F82-B9E104D549C8}" type="presParOf" srcId="{A77AB532-9C98-482F-97D0-13EC86C27A6C}" destId="{B553FDAA-B239-421B-B471-A8AF4DA3A298}" srcOrd="5" destOrd="0" presId="urn:microsoft.com/office/officeart/2005/8/layout/vList2"/>
    <dgm:cxn modelId="{36C57CF1-5078-4B3F-85F9-E4CC4DACD16B}" type="presParOf" srcId="{A77AB532-9C98-482F-97D0-13EC86C27A6C}" destId="{3FC24C62-F77C-46E8-A383-F6F400549AFA}" srcOrd="6" destOrd="0" presId="urn:microsoft.com/office/officeart/2005/8/layout/vList2"/>
    <dgm:cxn modelId="{81D48B4A-6C92-4E3F-ADEE-66EFF5DA2C16}" type="presParOf" srcId="{A77AB532-9C98-482F-97D0-13EC86C27A6C}" destId="{B6ABC391-37B1-4ABE-935F-867E21ABDF90}" srcOrd="7" destOrd="0" presId="urn:microsoft.com/office/officeart/2005/8/layout/vList2"/>
    <dgm:cxn modelId="{0B40AEAB-2429-4C8D-ADA0-D8BE3E96B2E9}" type="presParOf" srcId="{A77AB532-9C98-482F-97D0-13EC86C27A6C}" destId="{9656317A-ECD9-4957-8A5B-6E259CAEC039}" srcOrd="8" destOrd="0" presId="urn:microsoft.com/office/officeart/2005/8/layout/vList2"/>
    <dgm:cxn modelId="{EA2DFC3E-2807-46E0-B355-9F1186E2ACE4}" type="presParOf" srcId="{A77AB532-9C98-482F-97D0-13EC86C27A6C}" destId="{FE8B2DEA-F0BB-4578-AD4C-A394B29A4D11}" srcOrd="9" destOrd="0" presId="urn:microsoft.com/office/officeart/2005/8/layout/vList2"/>
    <dgm:cxn modelId="{8A1B674E-8EE2-442B-BF4D-D566532F6D6E}" type="presParOf" srcId="{A77AB532-9C98-482F-97D0-13EC86C27A6C}" destId="{3A7CD198-7F2C-4944-874F-EFD24D6882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E49592A2-F720-4A20-BEA0-2AE6F517B1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D63B01-B4FA-4812-8CF1-3D3F09E2B91B}">
      <dgm:prSet/>
      <dgm:spPr/>
      <dgm:t>
        <a:bodyPr/>
        <a:lstStyle/>
        <a:p>
          <a:r>
            <a:rPr lang="el-GR"/>
            <a:t>Η προφύλαξη από τις σαλμονελώσεις έχει δύο βασικά κατευθύνσεις: </a:t>
          </a:r>
          <a:endParaRPr lang="en-US"/>
        </a:p>
      </dgm:t>
    </dgm:pt>
    <dgm:pt modelId="{C4E4F476-4A35-4601-A572-6FC4FEF75C26}" type="parTrans" cxnId="{7F3E24FC-AD59-4B02-8C93-17C7E6406F72}">
      <dgm:prSet/>
      <dgm:spPr/>
      <dgm:t>
        <a:bodyPr/>
        <a:lstStyle/>
        <a:p>
          <a:endParaRPr lang="en-US"/>
        </a:p>
      </dgm:t>
    </dgm:pt>
    <dgm:pt modelId="{EB51E416-61EE-4DD4-B3DC-E3DDCC15F351}" type="sibTrans" cxnId="{7F3E24FC-AD59-4B02-8C93-17C7E6406F72}">
      <dgm:prSet/>
      <dgm:spPr/>
      <dgm:t>
        <a:bodyPr/>
        <a:lstStyle/>
        <a:p>
          <a:endParaRPr lang="en-US"/>
        </a:p>
      </dgm:t>
    </dgm:pt>
    <dgm:pt modelId="{A9765FC5-1CF1-42E1-9F31-7B6604BD7CB9}">
      <dgm:prSet/>
      <dgm:spPr/>
      <dgm:t>
        <a:bodyPr/>
        <a:lstStyle/>
        <a:p>
          <a:r>
            <a:rPr lang="el-GR"/>
            <a:t>Από τη μία μεριά είναι ευθύνη της πολιτείας, και ειδικά των υγειονομικών υπηρεσιών της να διατηρούν «καθαρά» τα δίκτυα ύδρευσης, να κάνουν συχνούς υγειονομικούς ελέγχους στις εστίες διανομής, αποθήκευσης, μαγειρέματος και διάθεσης τροφίμων και εμφιαλωμένου νερού, να επιβλέπουν την τήρηση των υγειονομικών κανόνων του προσωπικού των επιχειρήσεων αυτών.</a:t>
          </a:r>
          <a:endParaRPr lang="en-US"/>
        </a:p>
      </dgm:t>
    </dgm:pt>
    <dgm:pt modelId="{0D88E430-5DA4-413F-BDE4-C264EC74532E}" type="parTrans" cxnId="{0F8841F1-8092-417C-9B51-13E3C8C1E008}">
      <dgm:prSet/>
      <dgm:spPr/>
      <dgm:t>
        <a:bodyPr/>
        <a:lstStyle/>
        <a:p>
          <a:endParaRPr lang="en-US"/>
        </a:p>
      </dgm:t>
    </dgm:pt>
    <dgm:pt modelId="{17E9B3E3-AB85-4ADB-B5AA-F7F31C05D47B}" type="sibTrans" cxnId="{0F8841F1-8092-417C-9B51-13E3C8C1E008}">
      <dgm:prSet/>
      <dgm:spPr/>
      <dgm:t>
        <a:bodyPr/>
        <a:lstStyle/>
        <a:p>
          <a:endParaRPr lang="en-US"/>
        </a:p>
      </dgm:t>
    </dgm:pt>
    <dgm:pt modelId="{B3637147-436D-4B64-8E97-48A9DCE4DB0D}">
      <dgm:prSet/>
      <dgm:spPr/>
      <dgm:t>
        <a:bodyPr/>
        <a:lstStyle/>
        <a:p>
          <a:r>
            <a:rPr lang="el-GR" dirty="0"/>
            <a:t>Από την άλλη μεριά, η προφύλαξη από τις σαλμονελώσεις αφορά τον κάθε πολίτη. Η αποφυγή κατανάλωσης ύποπτων τροφίμων και ποτών και η άμεση τοποθέτηση στο ψυγείο, ειδικά τους καλοκαιρινούς μήνες, όλων των ευπαθών προϊόντων είναι δύο από τις βασικές προφυλάξεις, όχι μόνο για την προφύλαξη από τις σαλμονελώσεις, αλλά και από οποιαδήποτε </a:t>
          </a:r>
          <a:r>
            <a:rPr lang="el-GR" dirty="0" err="1"/>
            <a:t>τροφιμογενή</a:t>
          </a:r>
          <a:r>
            <a:rPr lang="el-GR" dirty="0"/>
            <a:t> λοίμωξη.</a:t>
          </a:r>
          <a:endParaRPr lang="en-US" dirty="0"/>
        </a:p>
      </dgm:t>
    </dgm:pt>
    <dgm:pt modelId="{F6AE89E1-2444-4782-AA6A-C98795493D3A}" type="parTrans" cxnId="{D64AD6FA-90BF-42D6-90A5-1BEBA5A4C4B4}">
      <dgm:prSet/>
      <dgm:spPr/>
      <dgm:t>
        <a:bodyPr/>
        <a:lstStyle/>
        <a:p>
          <a:endParaRPr lang="en-US"/>
        </a:p>
      </dgm:t>
    </dgm:pt>
    <dgm:pt modelId="{47A1EFD2-CD54-42DF-A0DC-53A775D7B683}" type="sibTrans" cxnId="{D64AD6FA-90BF-42D6-90A5-1BEBA5A4C4B4}">
      <dgm:prSet/>
      <dgm:spPr/>
      <dgm:t>
        <a:bodyPr/>
        <a:lstStyle/>
        <a:p>
          <a:endParaRPr lang="en-US"/>
        </a:p>
      </dgm:t>
    </dgm:pt>
    <dgm:pt modelId="{299E3EF1-294E-4B0E-8AA6-9F1B7C5B79AF}" type="pres">
      <dgm:prSet presAssocID="{E49592A2-F720-4A20-BEA0-2AE6F517B1DB}" presName="linear" presStyleCnt="0">
        <dgm:presLayoutVars>
          <dgm:animLvl val="lvl"/>
          <dgm:resizeHandles val="exact"/>
        </dgm:presLayoutVars>
      </dgm:prSet>
      <dgm:spPr/>
    </dgm:pt>
    <dgm:pt modelId="{3C72DB85-AEA8-45CF-B572-20C781E427DA}" type="pres">
      <dgm:prSet presAssocID="{20D63B01-B4FA-4812-8CF1-3D3F09E2B91B}" presName="parentText" presStyleLbl="node1" presStyleIdx="0" presStyleCnt="3" custScaleY="18024" custLinFactNeighborY="25420">
        <dgm:presLayoutVars>
          <dgm:chMax val="0"/>
          <dgm:bulletEnabled val="1"/>
        </dgm:presLayoutVars>
      </dgm:prSet>
      <dgm:spPr/>
    </dgm:pt>
    <dgm:pt modelId="{E80CEA27-D75C-453E-A048-7A6346D2A18F}" type="pres">
      <dgm:prSet presAssocID="{EB51E416-61EE-4DD4-B3DC-E3DDCC15F351}" presName="spacer" presStyleCnt="0"/>
      <dgm:spPr/>
    </dgm:pt>
    <dgm:pt modelId="{DA2C182D-C3EA-4685-B114-B650BD212C18}" type="pres">
      <dgm:prSet presAssocID="{A9765FC5-1CF1-42E1-9F31-7B6604BD7CB9}" presName="parentText" presStyleLbl="node1" presStyleIdx="1" presStyleCnt="3" custScaleY="34450">
        <dgm:presLayoutVars>
          <dgm:chMax val="0"/>
          <dgm:bulletEnabled val="1"/>
        </dgm:presLayoutVars>
      </dgm:prSet>
      <dgm:spPr/>
    </dgm:pt>
    <dgm:pt modelId="{F7464109-EEF7-4ABC-95C8-8C2307365A49}" type="pres">
      <dgm:prSet presAssocID="{17E9B3E3-AB85-4ADB-B5AA-F7F31C05D47B}" presName="spacer" presStyleCnt="0"/>
      <dgm:spPr/>
    </dgm:pt>
    <dgm:pt modelId="{C99D710F-7A35-48E1-BCD0-9A52C501E6E4}" type="pres">
      <dgm:prSet presAssocID="{B3637147-436D-4B64-8E97-48A9DCE4DB0D}" presName="parentText" presStyleLbl="node1" presStyleIdx="2" presStyleCnt="3" custScaleY="58717">
        <dgm:presLayoutVars>
          <dgm:chMax val="0"/>
          <dgm:bulletEnabled val="1"/>
        </dgm:presLayoutVars>
      </dgm:prSet>
      <dgm:spPr/>
    </dgm:pt>
  </dgm:ptLst>
  <dgm:cxnLst>
    <dgm:cxn modelId="{365647A8-20B4-4870-925B-7F07657ED11C}" type="presOf" srcId="{20D63B01-B4FA-4812-8CF1-3D3F09E2B91B}" destId="{3C72DB85-AEA8-45CF-B572-20C781E427DA}" srcOrd="0" destOrd="0" presId="urn:microsoft.com/office/officeart/2005/8/layout/vList2"/>
    <dgm:cxn modelId="{6F9849AD-4760-4E72-A2FB-144CCA0BDA98}" type="presOf" srcId="{A9765FC5-1CF1-42E1-9F31-7B6604BD7CB9}" destId="{DA2C182D-C3EA-4685-B114-B650BD212C18}" srcOrd="0" destOrd="0" presId="urn:microsoft.com/office/officeart/2005/8/layout/vList2"/>
    <dgm:cxn modelId="{E750DAB0-C302-426C-8A2D-4A8A4E697E71}" type="presOf" srcId="{E49592A2-F720-4A20-BEA0-2AE6F517B1DB}" destId="{299E3EF1-294E-4B0E-8AA6-9F1B7C5B79AF}" srcOrd="0" destOrd="0" presId="urn:microsoft.com/office/officeart/2005/8/layout/vList2"/>
    <dgm:cxn modelId="{9C8B05B6-DE0D-43FF-AED0-0F80BAAD2C2D}" type="presOf" srcId="{B3637147-436D-4B64-8E97-48A9DCE4DB0D}" destId="{C99D710F-7A35-48E1-BCD0-9A52C501E6E4}" srcOrd="0" destOrd="0" presId="urn:microsoft.com/office/officeart/2005/8/layout/vList2"/>
    <dgm:cxn modelId="{0F8841F1-8092-417C-9B51-13E3C8C1E008}" srcId="{E49592A2-F720-4A20-BEA0-2AE6F517B1DB}" destId="{A9765FC5-1CF1-42E1-9F31-7B6604BD7CB9}" srcOrd="1" destOrd="0" parTransId="{0D88E430-5DA4-413F-BDE4-C264EC74532E}" sibTransId="{17E9B3E3-AB85-4ADB-B5AA-F7F31C05D47B}"/>
    <dgm:cxn modelId="{D64AD6FA-90BF-42D6-90A5-1BEBA5A4C4B4}" srcId="{E49592A2-F720-4A20-BEA0-2AE6F517B1DB}" destId="{B3637147-436D-4B64-8E97-48A9DCE4DB0D}" srcOrd="2" destOrd="0" parTransId="{F6AE89E1-2444-4782-AA6A-C98795493D3A}" sibTransId="{47A1EFD2-CD54-42DF-A0DC-53A775D7B683}"/>
    <dgm:cxn modelId="{7F3E24FC-AD59-4B02-8C93-17C7E6406F72}" srcId="{E49592A2-F720-4A20-BEA0-2AE6F517B1DB}" destId="{20D63B01-B4FA-4812-8CF1-3D3F09E2B91B}" srcOrd="0" destOrd="0" parTransId="{C4E4F476-4A35-4601-A572-6FC4FEF75C26}" sibTransId="{EB51E416-61EE-4DD4-B3DC-E3DDCC15F351}"/>
    <dgm:cxn modelId="{55DFF0D1-5750-40B3-B15D-11502B316F0C}" type="presParOf" srcId="{299E3EF1-294E-4B0E-8AA6-9F1B7C5B79AF}" destId="{3C72DB85-AEA8-45CF-B572-20C781E427DA}" srcOrd="0" destOrd="0" presId="urn:microsoft.com/office/officeart/2005/8/layout/vList2"/>
    <dgm:cxn modelId="{48D10F32-7288-451A-87CD-3568AD245A40}" type="presParOf" srcId="{299E3EF1-294E-4B0E-8AA6-9F1B7C5B79AF}" destId="{E80CEA27-D75C-453E-A048-7A6346D2A18F}" srcOrd="1" destOrd="0" presId="urn:microsoft.com/office/officeart/2005/8/layout/vList2"/>
    <dgm:cxn modelId="{10CAB311-0A2A-4C8F-8ABF-D2F067F9AE3B}" type="presParOf" srcId="{299E3EF1-294E-4B0E-8AA6-9F1B7C5B79AF}" destId="{DA2C182D-C3EA-4685-B114-B650BD212C18}" srcOrd="2" destOrd="0" presId="urn:microsoft.com/office/officeart/2005/8/layout/vList2"/>
    <dgm:cxn modelId="{E2CE7FF0-82D0-4F6E-9748-10E16E960071}" type="presParOf" srcId="{299E3EF1-294E-4B0E-8AA6-9F1B7C5B79AF}" destId="{F7464109-EEF7-4ABC-95C8-8C2307365A49}" srcOrd="3" destOrd="0" presId="urn:microsoft.com/office/officeart/2005/8/layout/vList2"/>
    <dgm:cxn modelId="{5470201A-E35A-4D08-940C-3D796F747490}" type="presParOf" srcId="{299E3EF1-294E-4B0E-8AA6-9F1B7C5B79AF}" destId="{C99D710F-7A35-48E1-BCD0-9A52C501E6E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EBA54826-54EC-4E01-AFE7-FBDEBE6416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18CD7F-A3AC-41B4-A27D-1883BA8B1178}">
      <dgm:prSet custT="1"/>
      <dgm:spPr/>
      <dgm:t>
        <a:bodyPr/>
        <a:lstStyle/>
        <a:p>
          <a:r>
            <a:rPr lang="el-GR" sz="1600" dirty="0"/>
            <a:t>Η </a:t>
          </a:r>
          <a:r>
            <a:rPr lang="el-GR" sz="1600" dirty="0" err="1"/>
            <a:t>λιστερίωση</a:t>
          </a:r>
          <a:r>
            <a:rPr lang="el-GR" sz="1600" dirty="0"/>
            <a:t> είναι μία </a:t>
          </a:r>
          <a:r>
            <a:rPr lang="el-GR" sz="1600" dirty="0" err="1"/>
            <a:t>τροφιμογενής</a:t>
          </a:r>
          <a:r>
            <a:rPr lang="el-GR" sz="1600" dirty="0"/>
            <a:t> λοίμωξη, που είναι επικίνδυνη για ορισμένες κατηγορίες ανθρώπων, όπως είναι τα νεογνά, οι </a:t>
          </a:r>
          <a:r>
            <a:rPr lang="el-GR" sz="1600" dirty="0" err="1"/>
            <a:t>έγκυες</a:t>
          </a:r>
          <a:r>
            <a:rPr lang="el-GR" sz="1600" dirty="0"/>
            <a:t> γυναίκες, οι ηλικιωμένοι και οι </a:t>
          </a:r>
          <a:r>
            <a:rPr lang="el-GR" sz="1600" dirty="0" err="1"/>
            <a:t>ανοσοκατασταλμένοι</a:t>
          </a:r>
          <a:r>
            <a:rPr lang="el-GR" sz="1600" dirty="0"/>
            <a:t> άρρωστοι, όπου η νόσος είναι δυνατόν να είναι θανατηφόρα.</a:t>
          </a:r>
          <a:endParaRPr lang="en-US" sz="1600" dirty="0"/>
        </a:p>
      </dgm:t>
    </dgm:pt>
    <dgm:pt modelId="{72CA51DC-9E9D-4531-AFFD-0FA98EA85977}" type="parTrans" cxnId="{CC2A6093-59EC-4A2C-A705-B5A768BBD82C}">
      <dgm:prSet/>
      <dgm:spPr/>
      <dgm:t>
        <a:bodyPr/>
        <a:lstStyle/>
        <a:p>
          <a:endParaRPr lang="en-US"/>
        </a:p>
      </dgm:t>
    </dgm:pt>
    <dgm:pt modelId="{C7E786DD-EA0C-4E5E-B325-ACAD288470C4}" type="sibTrans" cxnId="{CC2A6093-59EC-4A2C-A705-B5A768BBD82C}">
      <dgm:prSet/>
      <dgm:spPr/>
      <dgm:t>
        <a:bodyPr/>
        <a:lstStyle/>
        <a:p>
          <a:endParaRPr lang="en-US"/>
        </a:p>
      </dgm:t>
    </dgm:pt>
    <dgm:pt modelId="{FA1285EA-0325-41AF-B980-085CBA0EFF26}">
      <dgm:prSet custT="1"/>
      <dgm:spPr/>
      <dgm:t>
        <a:bodyPr/>
        <a:lstStyle/>
        <a:p>
          <a:r>
            <a:rPr lang="el-GR" sz="1600" dirty="0"/>
            <a:t>της νόσου είναι η </a:t>
          </a:r>
          <a:r>
            <a:rPr lang="el-GR" sz="1600" dirty="0" err="1"/>
            <a:t>Λιστέρια</a:t>
          </a:r>
          <a:r>
            <a:rPr lang="el-GR" sz="1600" dirty="0"/>
            <a:t> η </a:t>
          </a:r>
          <a:r>
            <a:rPr lang="el-GR" sz="1600" dirty="0" err="1"/>
            <a:t>μονοκυτογόνος</a:t>
          </a:r>
          <a:r>
            <a:rPr lang="el-GR" sz="1600" dirty="0"/>
            <a:t> (</a:t>
          </a:r>
          <a:r>
            <a:rPr lang="el-GR" sz="1600" dirty="0" err="1"/>
            <a:t>Listeria</a:t>
          </a:r>
          <a:r>
            <a:rPr lang="el-GR" sz="1600" dirty="0"/>
            <a:t> </a:t>
          </a:r>
          <a:r>
            <a:rPr lang="el-GR" sz="1600" dirty="0" err="1"/>
            <a:t>monocytogenes</a:t>
          </a:r>
          <a:r>
            <a:rPr lang="el-GR" sz="1600" dirty="0"/>
            <a:t>).</a:t>
          </a:r>
          <a:endParaRPr lang="en-US" sz="1600" dirty="0"/>
        </a:p>
      </dgm:t>
    </dgm:pt>
    <dgm:pt modelId="{68BA3D5B-CD67-4DEA-9166-E22BCC3CC8A5}" type="parTrans" cxnId="{6E53921F-9D6C-47E8-BD7A-42600A28F820}">
      <dgm:prSet/>
      <dgm:spPr/>
      <dgm:t>
        <a:bodyPr/>
        <a:lstStyle/>
        <a:p>
          <a:endParaRPr lang="en-US"/>
        </a:p>
      </dgm:t>
    </dgm:pt>
    <dgm:pt modelId="{85CEE829-DC1B-4945-802E-CA04C5AF0583}" type="sibTrans" cxnId="{6E53921F-9D6C-47E8-BD7A-42600A28F820}">
      <dgm:prSet/>
      <dgm:spPr/>
      <dgm:t>
        <a:bodyPr/>
        <a:lstStyle/>
        <a:p>
          <a:endParaRPr lang="en-US"/>
        </a:p>
      </dgm:t>
    </dgm:pt>
    <dgm:pt modelId="{AA0F200C-6DC7-4733-82A4-CACE4377B796}">
      <dgm:prSet custT="1"/>
      <dgm:spPr/>
      <dgm:t>
        <a:bodyPr/>
        <a:lstStyle/>
        <a:p>
          <a:r>
            <a:rPr lang="el-GR" sz="1400" dirty="0"/>
            <a:t>Η </a:t>
          </a:r>
          <a:r>
            <a:rPr lang="el-GR" sz="1400" dirty="0" err="1"/>
            <a:t>λιστερίωση</a:t>
          </a:r>
          <a:r>
            <a:rPr lang="el-GR" sz="1400" dirty="0"/>
            <a:t> δεν είναι πολύ σπάνια νόσος. Ο άνθρωπος συνήθως μολύνεται από την κατανάλωση μολυσμένων τροφίμων, ενώ είναι δυνατή και η μόλυνση του εμβρύου από τη μητέρα με </a:t>
          </a:r>
          <a:r>
            <a:rPr lang="el-GR" sz="1400" dirty="0" err="1"/>
            <a:t>διαπλακουντιακή</a:t>
          </a:r>
          <a:r>
            <a:rPr lang="el-GR" sz="1400" dirty="0"/>
            <a:t> μεταφορά του μικρόβιου.</a:t>
          </a:r>
        </a:p>
        <a:p>
          <a:r>
            <a:rPr lang="el-GR" sz="1400" dirty="0"/>
            <a:t> Οι τροφές που ενοχοποιούνται τόσο για τα σποραδικά κρούσματα, όσο και για τις </a:t>
          </a:r>
          <a:r>
            <a:rPr lang="el-GR" sz="1400" dirty="0" err="1"/>
            <a:t>μικροεπιδημίες</a:t>
          </a:r>
          <a:r>
            <a:rPr lang="el-GR" sz="1400" dirty="0"/>
            <a:t>, είναι τα μολυσμένα συντηρημένα </a:t>
          </a:r>
          <a:r>
            <a:rPr lang="el-GR" sz="1400" dirty="0" err="1"/>
            <a:t>κραμβοειδή</a:t>
          </a:r>
          <a:r>
            <a:rPr lang="el-GR" sz="1400" dirty="0"/>
            <a:t> λαχανικά, το γάλα, παστεριωμένο ή μη, τα μαλακά τυριά, τα διάφορα </a:t>
          </a:r>
          <a:r>
            <a:rPr lang="el-GR" sz="1400" dirty="0" err="1"/>
            <a:t>pate</a:t>
          </a:r>
          <a:r>
            <a:rPr lang="el-GR" sz="1400" dirty="0"/>
            <a:t>, τα έτοιμα να καταναλωθούν χοιρινά προϊόντα, τα ατελώς ψημένα πουλερικά, τα λουκάνικα κ.ά. </a:t>
          </a:r>
        </a:p>
        <a:p>
          <a:r>
            <a:rPr lang="el-GR" sz="1400" dirty="0"/>
            <a:t>Έχει ιδιαίτερη σημασία να αναφερθεί ότι η κατάψυξη δεν εξουδετερώνει τη </a:t>
          </a:r>
          <a:r>
            <a:rPr lang="el-GR" sz="1400" dirty="0" err="1"/>
            <a:t>λιστέρια</a:t>
          </a:r>
          <a:r>
            <a:rPr lang="el-GR" sz="1400" dirty="0"/>
            <a:t> και επομένως η κατανάλωση καταψυγμένων προϊόντων δεν παρέχει ασφάλεια.</a:t>
          </a:r>
          <a:endParaRPr lang="en-US" sz="1400" dirty="0"/>
        </a:p>
      </dgm:t>
    </dgm:pt>
    <dgm:pt modelId="{55EB2792-91AA-4068-9BAA-7A18C87BEB63}" type="parTrans" cxnId="{008F3F82-09AF-4885-8A6F-5459ECA89BEB}">
      <dgm:prSet/>
      <dgm:spPr/>
      <dgm:t>
        <a:bodyPr/>
        <a:lstStyle/>
        <a:p>
          <a:endParaRPr lang="en-US"/>
        </a:p>
      </dgm:t>
    </dgm:pt>
    <dgm:pt modelId="{F1F1D555-9300-4232-B508-125ABE77277A}" type="sibTrans" cxnId="{008F3F82-09AF-4885-8A6F-5459ECA89BEB}">
      <dgm:prSet/>
      <dgm:spPr/>
      <dgm:t>
        <a:bodyPr/>
        <a:lstStyle/>
        <a:p>
          <a:endParaRPr lang="en-US"/>
        </a:p>
      </dgm:t>
    </dgm:pt>
    <dgm:pt modelId="{D968CA9E-9526-478E-9157-C14725EC0A84}" type="pres">
      <dgm:prSet presAssocID="{EBA54826-54EC-4E01-AFE7-FBDEBE64168C}" presName="linear" presStyleCnt="0">
        <dgm:presLayoutVars>
          <dgm:animLvl val="lvl"/>
          <dgm:resizeHandles val="exact"/>
        </dgm:presLayoutVars>
      </dgm:prSet>
      <dgm:spPr/>
    </dgm:pt>
    <dgm:pt modelId="{363222E4-F1BD-4525-BA70-3E329CA03E29}" type="pres">
      <dgm:prSet presAssocID="{AC18CD7F-A3AC-41B4-A27D-1883BA8B1178}" presName="parentText" presStyleLbl="node1" presStyleIdx="0" presStyleCnt="3" custScaleY="131060">
        <dgm:presLayoutVars>
          <dgm:chMax val="0"/>
          <dgm:bulletEnabled val="1"/>
        </dgm:presLayoutVars>
      </dgm:prSet>
      <dgm:spPr/>
    </dgm:pt>
    <dgm:pt modelId="{AD0CBB6B-E0BC-44A7-BF99-E7D37649FC2F}" type="pres">
      <dgm:prSet presAssocID="{C7E786DD-EA0C-4E5E-B325-ACAD288470C4}" presName="spacer" presStyleCnt="0"/>
      <dgm:spPr/>
    </dgm:pt>
    <dgm:pt modelId="{0F117CA2-66F2-4242-82BE-F5EAE9994D62}" type="pres">
      <dgm:prSet presAssocID="{FA1285EA-0325-41AF-B980-085CBA0EFF26}" presName="parentText" presStyleLbl="node1" presStyleIdx="1" presStyleCnt="3" custScaleY="45088" custLinFactY="-37881" custLinFactNeighborX="3333" custLinFactNeighborY="-100000">
        <dgm:presLayoutVars>
          <dgm:chMax val="0"/>
          <dgm:bulletEnabled val="1"/>
        </dgm:presLayoutVars>
      </dgm:prSet>
      <dgm:spPr/>
    </dgm:pt>
    <dgm:pt modelId="{412D5779-7BDA-46ED-A5B3-E8C609599099}" type="pres">
      <dgm:prSet presAssocID="{85CEE829-DC1B-4945-802E-CA04C5AF0583}" presName="spacer" presStyleCnt="0"/>
      <dgm:spPr/>
    </dgm:pt>
    <dgm:pt modelId="{9206E5BA-4971-4DF7-B934-CA2FA0BA43AD}" type="pres">
      <dgm:prSet presAssocID="{AA0F200C-6DC7-4733-82A4-CACE4377B796}" presName="parentText" presStyleLbl="node1" presStyleIdx="2" presStyleCnt="3" custScaleY="92171" custLinFactY="-42287" custLinFactNeighborY="-100000">
        <dgm:presLayoutVars>
          <dgm:chMax val="0"/>
          <dgm:bulletEnabled val="1"/>
        </dgm:presLayoutVars>
      </dgm:prSet>
      <dgm:spPr/>
    </dgm:pt>
  </dgm:ptLst>
  <dgm:cxnLst>
    <dgm:cxn modelId="{6E53921F-9D6C-47E8-BD7A-42600A28F820}" srcId="{EBA54826-54EC-4E01-AFE7-FBDEBE64168C}" destId="{FA1285EA-0325-41AF-B980-085CBA0EFF26}" srcOrd="1" destOrd="0" parTransId="{68BA3D5B-CD67-4DEA-9166-E22BCC3CC8A5}" sibTransId="{85CEE829-DC1B-4945-802E-CA04C5AF0583}"/>
    <dgm:cxn modelId="{CC23082C-A92E-4BAD-B38C-3B3E6EAF2913}" type="presOf" srcId="{FA1285EA-0325-41AF-B980-085CBA0EFF26}" destId="{0F117CA2-66F2-4242-82BE-F5EAE9994D62}" srcOrd="0" destOrd="0" presId="urn:microsoft.com/office/officeart/2005/8/layout/vList2"/>
    <dgm:cxn modelId="{008F3F82-09AF-4885-8A6F-5459ECA89BEB}" srcId="{EBA54826-54EC-4E01-AFE7-FBDEBE64168C}" destId="{AA0F200C-6DC7-4733-82A4-CACE4377B796}" srcOrd="2" destOrd="0" parTransId="{55EB2792-91AA-4068-9BAA-7A18C87BEB63}" sibTransId="{F1F1D555-9300-4232-B508-125ABE77277A}"/>
    <dgm:cxn modelId="{CC2A6093-59EC-4A2C-A705-B5A768BBD82C}" srcId="{EBA54826-54EC-4E01-AFE7-FBDEBE64168C}" destId="{AC18CD7F-A3AC-41B4-A27D-1883BA8B1178}" srcOrd="0" destOrd="0" parTransId="{72CA51DC-9E9D-4531-AFFD-0FA98EA85977}" sibTransId="{C7E786DD-EA0C-4E5E-B325-ACAD288470C4}"/>
    <dgm:cxn modelId="{6CC1EEBF-3471-4DB1-BBAF-0D203806EC47}" type="presOf" srcId="{AC18CD7F-A3AC-41B4-A27D-1883BA8B1178}" destId="{363222E4-F1BD-4525-BA70-3E329CA03E29}" srcOrd="0" destOrd="0" presId="urn:microsoft.com/office/officeart/2005/8/layout/vList2"/>
    <dgm:cxn modelId="{37F850C9-1989-4A75-AFDA-CE2AB18853A7}" type="presOf" srcId="{EBA54826-54EC-4E01-AFE7-FBDEBE64168C}" destId="{D968CA9E-9526-478E-9157-C14725EC0A84}" srcOrd="0" destOrd="0" presId="urn:microsoft.com/office/officeart/2005/8/layout/vList2"/>
    <dgm:cxn modelId="{3D0AC7EF-D820-47BC-AA99-265BB6C09AAC}" type="presOf" srcId="{AA0F200C-6DC7-4733-82A4-CACE4377B796}" destId="{9206E5BA-4971-4DF7-B934-CA2FA0BA43AD}" srcOrd="0" destOrd="0" presId="urn:microsoft.com/office/officeart/2005/8/layout/vList2"/>
    <dgm:cxn modelId="{75178620-DA2A-4B4B-B6BE-C42A3C305E19}" type="presParOf" srcId="{D968CA9E-9526-478E-9157-C14725EC0A84}" destId="{363222E4-F1BD-4525-BA70-3E329CA03E29}" srcOrd="0" destOrd="0" presId="urn:microsoft.com/office/officeart/2005/8/layout/vList2"/>
    <dgm:cxn modelId="{C5DA3D14-0AB9-40F5-B73B-32C60945A670}" type="presParOf" srcId="{D968CA9E-9526-478E-9157-C14725EC0A84}" destId="{AD0CBB6B-E0BC-44A7-BF99-E7D37649FC2F}" srcOrd="1" destOrd="0" presId="urn:microsoft.com/office/officeart/2005/8/layout/vList2"/>
    <dgm:cxn modelId="{642835DA-EC2A-453F-810E-3B3E8B17EDEC}" type="presParOf" srcId="{D968CA9E-9526-478E-9157-C14725EC0A84}" destId="{0F117CA2-66F2-4242-82BE-F5EAE9994D62}" srcOrd="2" destOrd="0" presId="urn:microsoft.com/office/officeart/2005/8/layout/vList2"/>
    <dgm:cxn modelId="{F41E8CDD-2523-44F0-A6CF-45F12A2002A1}" type="presParOf" srcId="{D968CA9E-9526-478E-9157-C14725EC0A84}" destId="{412D5779-7BDA-46ED-A5B3-E8C609599099}" srcOrd="3" destOrd="0" presId="urn:microsoft.com/office/officeart/2005/8/layout/vList2"/>
    <dgm:cxn modelId="{F2DB0DD4-842D-4A76-A077-0E492ED1E275}" type="presParOf" srcId="{D968CA9E-9526-478E-9157-C14725EC0A84}" destId="{9206E5BA-4971-4DF7-B934-CA2FA0BA43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29A2D3C-7280-407C-A2B9-5C82C01492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96A5B53-505A-4CA1-839E-C84030C50091}">
      <dgm:prSet/>
      <dgm:spPr/>
      <dgm:t>
        <a:bodyPr/>
        <a:lstStyle/>
        <a:p>
          <a:r>
            <a:rPr lang="el-GR"/>
            <a:t>Η κλινική εικόνα της νόσου ποικίλλει και κυμαίνεται από την ασυμπτωματική λοίμωξη μέχρι και τις βαριές και θανατηφόρες περιπτώσεις. Βασικά η κλινική εικόνα εξαρτάται από τις ιδιαιτερότητες του ατόμου, που μολύνεται από τη λιστέρια.</a:t>
          </a:r>
          <a:endParaRPr lang="en-US"/>
        </a:p>
      </dgm:t>
    </dgm:pt>
    <dgm:pt modelId="{DA35A30B-3557-422C-9328-01C59CEA73ED}" type="parTrans" cxnId="{AF4C16BC-4680-4A24-800A-043229FA02D5}">
      <dgm:prSet/>
      <dgm:spPr/>
      <dgm:t>
        <a:bodyPr/>
        <a:lstStyle/>
        <a:p>
          <a:endParaRPr lang="en-US"/>
        </a:p>
      </dgm:t>
    </dgm:pt>
    <dgm:pt modelId="{3B2516D8-D7D3-4A1D-9442-1250ACE4D8C4}" type="sibTrans" cxnId="{AF4C16BC-4680-4A24-800A-043229FA02D5}">
      <dgm:prSet/>
      <dgm:spPr/>
      <dgm:t>
        <a:bodyPr/>
        <a:lstStyle/>
        <a:p>
          <a:endParaRPr lang="en-US"/>
        </a:p>
      </dgm:t>
    </dgm:pt>
    <dgm:pt modelId="{5E5C7F60-64CE-4DA9-93F7-3D1E9598E4AC}">
      <dgm:prSet/>
      <dgm:spPr/>
      <dgm:t>
        <a:bodyPr/>
        <a:lstStyle/>
        <a:p>
          <a:r>
            <a:rPr lang="el-GR"/>
            <a:t>Λιστερίωση κατά τη διάρκεια της εγκυμοσύνης. Η μόλυνση κατά τη διάρκεια της εγκυμοσύνης αφορά τόσο τη μητέρα, όσο και το έμβρυο. </a:t>
          </a:r>
          <a:endParaRPr lang="en-US"/>
        </a:p>
      </dgm:t>
    </dgm:pt>
    <dgm:pt modelId="{206110BE-534B-4D89-BE7E-952E3A858880}" type="parTrans" cxnId="{46E95BCB-CA9D-40C2-B9EB-45969771D497}">
      <dgm:prSet/>
      <dgm:spPr/>
      <dgm:t>
        <a:bodyPr/>
        <a:lstStyle/>
        <a:p>
          <a:endParaRPr lang="en-US"/>
        </a:p>
      </dgm:t>
    </dgm:pt>
    <dgm:pt modelId="{834D84AC-DBB7-4339-88E6-154522B00C0B}" type="sibTrans" cxnId="{46E95BCB-CA9D-40C2-B9EB-45969771D497}">
      <dgm:prSet/>
      <dgm:spPr/>
      <dgm:t>
        <a:bodyPr/>
        <a:lstStyle/>
        <a:p>
          <a:endParaRPr lang="en-US"/>
        </a:p>
      </dgm:t>
    </dgm:pt>
    <dgm:pt modelId="{72B54234-0CF4-42E7-99E9-5779AB4D2A79}">
      <dgm:prSet/>
      <dgm:spPr/>
      <dgm:t>
        <a:bodyPr/>
        <a:lstStyle/>
        <a:p>
          <a:r>
            <a:rPr lang="el-GR"/>
            <a:t>Στη μητέρα, η νόσος εκδηλώνεται σαν οξεία εμπύρετη νόσος, με μυαλγίες, αρθραλγίες, κεφαλαλγία και έντονο πόνο στη ράχη. Είναι δυνατόν επίσης να υπάρχει διάρροια, επιγαστραλγία, ναυτία και έμετοι. Περίπου το 1/3 των εγκύων με λιστερίωση εμφανίζουν πρόωρους ή θνησιγενείς τοκετούς και εκτρώσεις.</a:t>
          </a:r>
          <a:endParaRPr lang="en-US"/>
        </a:p>
      </dgm:t>
    </dgm:pt>
    <dgm:pt modelId="{A5D2E1DE-C7FA-4D7E-8284-87266D95DAFD}" type="parTrans" cxnId="{1AF54661-ECC1-4B54-8F7B-5C9653114266}">
      <dgm:prSet/>
      <dgm:spPr/>
      <dgm:t>
        <a:bodyPr/>
        <a:lstStyle/>
        <a:p>
          <a:endParaRPr lang="en-US"/>
        </a:p>
      </dgm:t>
    </dgm:pt>
    <dgm:pt modelId="{628496E6-BEA4-4515-B28B-75B087420552}" type="sibTrans" cxnId="{1AF54661-ECC1-4B54-8F7B-5C9653114266}">
      <dgm:prSet/>
      <dgm:spPr/>
      <dgm:t>
        <a:bodyPr/>
        <a:lstStyle/>
        <a:p>
          <a:endParaRPr lang="en-US"/>
        </a:p>
      </dgm:t>
    </dgm:pt>
    <dgm:pt modelId="{BE7812DB-A68E-46B3-9813-A77C03DFB4F6}">
      <dgm:prSet/>
      <dgm:spPr/>
      <dgm:t>
        <a:bodyPr/>
        <a:lstStyle/>
        <a:p>
          <a:r>
            <a:rPr lang="el-GR"/>
            <a:t>Στο νεογνό η νόσος εκδηλώνεται σαν πρώϊμο σηπτικό σύνδρομο και σαν μηνιγγίτιδα, με βαριά πρόγνωση και για τα δυο</a:t>
          </a:r>
          <a:endParaRPr lang="en-US"/>
        </a:p>
      </dgm:t>
    </dgm:pt>
    <dgm:pt modelId="{23166E84-6066-4F0B-913F-D5BD0C329D85}" type="parTrans" cxnId="{E1B9F32B-35E8-4CC5-94EA-E49B2B0B264C}">
      <dgm:prSet/>
      <dgm:spPr/>
      <dgm:t>
        <a:bodyPr/>
        <a:lstStyle/>
        <a:p>
          <a:endParaRPr lang="en-US"/>
        </a:p>
      </dgm:t>
    </dgm:pt>
    <dgm:pt modelId="{073400E6-D018-4075-9F76-17A98DA04D45}" type="sibTrans" cxnId="{E1B9F32B-35E8-4CC5-94EA-E49B2B0B264C}">
      <dgm:prSet/>
      <dgm:spPr/>
      <dgm:t>
        <a:bodyPr/>
        <a:lstStyle/>
        <a:p>
          <a:endParaRPr lang="en-US"/>
        </a:p>
      </dgm:t>
    </dgm:pt>
    <dgm:pt modelId="{32452CA9-09B2-4A25-B3C6-B5F3F432E20E}" type="pres">
      <dgm:prSet presAssocID="{C29A2D3C-7280-407C-A2B9-5C82C01492B4}" presName="linear" presStyleCnt="0">
        <dgm:presLayoutVars>
          <dgm:animLvl val="lvl"/>
          <dgm:resizeHandles val="exact"/>
        </dgm:presLayoutVars>
      </dgm:prSet>
      <dgm:spPr/>
    </dgm:pt>
    <dgm:pt modelId="{BF633FD2-8B27-42A8-B754-D6D0E02598F3}" type="pres">
      <dgm:prSet presAssocID="{696A5B53-505A-4CA1-839E-C84030C50091}" presName="parentText" presStyleLbl="node1" presStyleIdx="0" presStyleCnt="4">
        <dgm:presLayoutVars>
          <dgm:chMax val="0"/>
          <dgm:bulletEnabled val="1"/>
        </dgm:presLayoutVars>
      </dgm:prSet>
      <dgm:spPr/>
    </dgm:pt>
    <dgm:pt modelId="{AEC95E5A-670A-44F3-9D75-06442E4EF89D}" type="pres">
      <dgm:prSet presAssocID="{3B2516D8-D7D3-4A1D-9442-1250ACE4D8C4}" presName="spacer" presStyleCnt="0"/>
      <dgm:spPr/>
    </dgm:pt>
    <dgm:pt modelId="{F5B22E54-012B-4952-927E-091ABA1B0419}" type="pres">
      <dgm:prSet presAssocID="{5E5C7F60-64CE-4DA9-93F7-3D1E9598E4AC}" presName="parentText" presStyleLbl="node1" presStyleIdx="1" presStyleCnt="4">
        <dgm:presLayoutVars>
          <dgm:chMax val="0"/>
          <dgm:bulletEnabled val="1"/>
        </dgm:presLayoutVars>
      </dgm:prSet>
      <dgm:spPr/>
    </dgm:pt>
    <dgm:pt modelId="{A0C087CE-ACC0-4F7D-96CB-A81E4534CC3E}" type="pres">
      <dgm:prSet presAssocID="{834D84AC-DBB7-4339-88E6-154522B00C0B}" presName="spacer" presStyleCnt="0"/>
      <dgm:spPr/>
    </dgm:pt>
    <dgm:pt modelId="{87074758-3478-404D-BA5E-7376DAF00EE4}" type="pres">
      <dgm:prSet presAssocID="{72B54234-0CF4-42E7-99E9-5779AB4D2A79}" presName="parentText" presStyleLbl="node1" presStyleIdx="2" presStyleCnt="4">
        <dgm:presLayoutVars>
          <dgm:chMax val="0"/>
          <dgm:bulletEnabled val="1"/>
        </dgm:presLayoutVars>
      </dgm:prSet>
      <dgm:spPr/>
    </dgm:pt>
    <dgm:pt modelId="{3E21CE4D-E998-414F-972A-47E2149523AF}" type="pres">
      <dgm:prSet presAssocID="{628496E6-BEA4-4515-B28B-75B087420552}" presName="spacer" presStyleCnt="0"/>
      <dgm:spPr/>
    </dgm:pt>
    <dgm:pt modelId="{B16B729E-8527-49A4-9CB9-1351FBB04314}" type="pres">
      <dgm:prSet presAssocID="{BE7812DB-A68E-46B3-9813-A77C03DFB4F6}" presName="parentText" presStyleLbl="node1" presStyleIdx="3" presStyleCnt="4">
        <dgm:presLayoutVars>
          <dgm:chMax val="0"/>
          <dgm:bulletEnabled val="1"/>
        </dgm:presLayoutVars>
      </dgm:prSet>
      <dgm:spPr/>
    </dgm:pt>
  </dgm:ptLst>
  <dgm:cxnLst>
    <dgm:cxn modelId="{09276029-E641-4FBD-8C43-0A52EB206DD5}" type="presOf" srcId="{BE7812DB-A68E-46B3-9813-A77C03DFB4F6}" destId="{B16B729E-8527-49A4-9CB9-1351FBB04314}" srcOrd="0" destOrd="0" presId="urn:microsoft.com/office/officeart/2005/8/layout/vList2"/>
    <dgm:cxn modelId="{E1B9F32B-35E8-4CC5-94EA-E49B2B0B264C}" srcId="{C29A2D3C-7280-407C-A2B9-5C82C01492B4}" destId="{BE7812DB-A68E-46B3-9813-A77C03DFB4F6}" srcOrd="3" destOrd="0" parTransId="{23166E84-6066-4F0B-913F-D5BD0C329D85}" sibTransId="{073400E6-D018-4075-9F76-17A98DA04D45}"/>
    <dgm:cxn modelId="{95BABD31-BB55-4B12-A647-1F250F8FA29D}" type="presOf" srcId="{C29A2D3C-7280-407C-A2B9-5C82C01492B4}" destId="{32452CA9-09B2-4A25-B3C6-B5F3F432E20E}" srcOrd="0" destOrd="0" presId="urn:microsoft.com/office/officeart/2005/8/layout/vList2"/>
    <dgm:cxn modelId="{1AF54661-ECC1-4B54-8F7B-5C9653114266}" srcId="{C29A2D3C-7280-407C-A2B9-5C82C01492B4}" destId="{72B54234-0CF4-42E7-99E9-5779AB4D2A79}" srcOrd="2" destOrd="0" parTransId="{A5D2E1DE-C7FA-4D7E-8284-87266D95DAFD}" sibTransId="{628496E6-BEA4-4515-B28B-75B087420552}"/>
    <dgm:cxn modelId="{B5D19744-21AA-4F6B-A3B5-8F7FB8F114DE}" type="presOf" srcId="{5E5C7F60-64CE-4DA9-93F7-3D1E9598E4AC}" destId="{F5B22E54-012B-4952-927E-091ABA1B0419}" srcOrd="0" destOrd="0" presId="urn:microsoft.com/office/officeart/2005/8/layout/vList2"/>
    <dgm:cxn modelId="{0EF1EFA3-CB82-49C6-AFD6-EDDEE1D84296}" type="presOf" srcId="{696A5B53-505A-4CA1-839E-C84030C50091}" destId="{BF633FD2-8B27-42A8-B754-D6D0E02598F3}" srcOrd="0" destOrd="0" presId="urn:microsoft.com/office/officeart/2005/8/layout/vList2"/>
    <dgm:cxn modelId="{AF4C16BC-4680-4A24-800A-043229FA02D5}" srcId="{C29A2D3C-7280-407C-A2B9-5C82C01492B4}" destId="{696A5B53-505A-4CA1-839E-C84030C50091}" srcOrd="0" destOrd="0" parTransId="{DA35A30B-3557-422C-9328-01C59CEA73ED}" sibTransId="{3B2516D8-D7D3-4A1D-9442-1250ACE4D8C4}"/>
    <dgm:cxn modelId="{46E95BCB-CA9D-40C2-B9EB-45969771D497}" srcId="{C29A2D3C-7280-407C-A2B9-5C82C01492B4}" destId="{5E5C7F60-64CE-4DA9-93F7-3D1E9598E4AC}" srcOrd="1" destOrd="0" parTransId="{206110BE-534B-4D89-BE7E-952E3A858880}" sibTransId="{834D84AC-DBB7-4339-88E6-154522B00C0B}"/>
    <dgm:cxn modelId="{B4EADED0-F713-4A27-BBBD-3F9A43ADB679}" type="presOf" srcId="{72B54234-0CF4-42E7-99E9-5779AB4D2A79}" destId="{87074758-3478-404D-BA5E-7376DAF00EE4}" srcOrd="0" destOrd="0" presId="urn:microsoft.com/office/officeart/2005/8/layout/vList2"/>
    <dgm:cxn modelId="{DD3EAE8B-A220-4749-8B8D-F17186D6B9D5}" type="presParOf" srcId="{32452CA9-09B2-4A25-B3C6-B5F3F432E20E}" destId="{BF633FD2-8B27-42A8-B754-D6D0E02598F3}" srcOrd="0" destOrd="0" presId="urn:microsoft.com/office/officeart/2005/8/layout/vList2"/>
    <dgm:cxn modelId="{88482045-4085-4844-9679-68FB872732B0}" type="presParOf" srcId="{32452CA9-09B2-4A25-B3C6-B5F3F432E20E}" destId="{AEC95E5A-670A-44F3-9D75-06442E4EF89D}" srcOrd="1" destOrd="0" presId="urn:microsoft.com/office/officeart/2005/8/layout/vList2"/>
    <dgm:cxn modelId="{C5DB36BF-7D5A-499C-B09F-972B71D28992}" type="presParOf" srcId="{32452CA9-09B2-4A25-B3C6-B5F3F432E20E}" destId="{F5B22E54-012B-4952-927E-091ABA1B0419}" srcOrd="2" destOrd="0" presId="urn:microsoft.com/office/officeart/2005/8/layout/vList2"/>
    <dgm:cxn modelId="{DF94A359-0F5C-4843-ACDE-8D9A5EA76901}" type="presParOf" srcId="{32452CA9-09B2-4A25-B3C6-B5F3F432E20E}" destId="{A0C087CE-ACC0-4F7D-96CB-A81E4534CC3E}" srcOrd="3" destOrd="0" presId="urn:microsoft.com/office/officeart/2005/8/layout/vList2"/>
    <dgm:cxn modelId="{540788DA-6B27-45C9-AA3F-92EE6A22D225}" type="presParOf" srcId="{32452CA9-09B2-4A25-B3C6-B5F3F432E20E}" destId="{87074758-3478-404D-BA5E-7376DAF00EE4}" srcOrd="4" destOrd="0" presId="urn:microsoft.com/office/officeart/2005/8/layout/vList2"/>
    <dgm:cxn modelId="{5810C00E-1E6B-4AE0-83A3-A4202743C9AD}" type="presParOf" srcId="{32452CA9-09B2-4A25-B3C6-B5F3F432E20E}" destId="{3E21CE4D-E998-414F-972A-47E2149523AF}" srcOrd="5" destOrd="0" presId="urn:microsoft.com/office/officeart/2005/8/layout/vList2"/>
    <dgm:cxn modelId="{996B7027-E571-43FE-828C-D6DFDDC31095}" type="presParOf" srcId="{32452CA9-09B2-4A25-B3C6-B5F3F432E20E}" destId="{B16B729E-8527-49A4-9CB9-1351FBB043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C03582FB-2050-40F8-8308-9B70FBC8ED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2A43E3-5418-46F7-AB67-5E595FA42C78}">
      <dgm:prSet/>
      <dgm:spPr/>
      <dgm:t>
        <a:bodyPr/>
        <a:lstStyle/>
        <a:p>
          <a:r>
            <a:rPr lang="el-GR"/>
            <a:t>Λιστερίωση των μη εγκύων ενηλίκων. Η λιστερίωση εμφανίζεται συνήθως σε ανοσοκατασταλμένα άτομα, όπως είναι οι ηλικιωμένοι, οι θεραπευόμενοι με κορτιζόνη, οι πάσχοντες από κακοήθη νοσήματα, οι πάσχοντες από σακχαρώδη διαβήτη, από νεφρική και ηπατική ανεπάρκεια και από AIDS.</a:t>
          </a:r>
          <a:endParaRPr lang="en-US"/>
        </a:p>
      </dgm:t>
    </dgm:pt>
    <dgm:pt modelId="{FD8B264E-2B5F-43AC-9388-D9DAC26AAF9E}" type="parTrans" cxnId="{32374441-CC84-4C32-8A0E-B463332B5F8A}">
      <dgm:prSet/>
      <dgm:spPr/>
      <dgm:t>
        <a:bodyPr/>
        <a:lstStyle/>
        <a:p>
          <a:endParaRPr lang="en-US"/>
        </a:p>
      </dgm:t>
    </dgm:pt>
    <dgm:pt modelId="{E6A4871B-6A08-4FC7-AE14-8333CB837117}" type="sibTrans" cxnId="{32374441-CC84-4C32-8A0E-B463332B5F8A}">
      <dgm:prSet/>
      <dgm:spPr/>
      <dgm:t>
        <a:bodyPr/>
        <a:lstStyle/>
        <a:p>
          <a:endParaRPr lang="en-US"/>
        </a:p>
      </dgm:t>
    </dgm:pt>
    <dgm:pt modelId="{CEDC6512-56DD-42E9-9874-C044D882D838}">
      <dgm:prSet/>
      <dgm:spPr/>
      <dgm:t>
        <a:bodyPr/>
        <a:lstStyle/>
        <a:p>
          <a:r>
            <a:rPr lang="el-GR" dirty="0"/>
            <a:t>Στις κατηγορίες αυτές των ανθρώπων, η νόσος εκδηλώνεται με λοιμώξεις του κεντρικού νευρικού συστήματος (μηνιγγίτιδα, εγκεφαλίτιδα και αποστήματα), με μικροβιαιμία και σηψαιμία, με ενδοκαρδίτιδα, με γαστρεντερίτιδα, ή με εντοπισμένες λοιμώξεις στα μάτια, στο δέρμα και στους λεμφαδένες.</a:t>
          </a:r>
          <a:r>
            <a:rPr lang="el-GR" b="0" i="0" dirty="0"/>
            <a:t> Η θεραπεία της νόσου γίνεται με τη συνδυασμένη χορήγηση </a:t>
          </a:r>
          <a:r>
            <a:rPr lang="el-GR" b="0" i="0" dirty="0" err="1"/>
            <a:t>αμπικιλλίνης-γενταμυκίνης</a:t>
          </a:r>
          <a:r>
            <a:rPr lang="el-GR" b="0" i="0" dirty="0"/>
            <a:t>, σε διάφορα </a:t>
          </a:r>
          <a:r>
            <a:rPr lang="el-GR" b="0" i="0" dirty="0" err="1"/>
            <a:t>δοσολογικά</a:t>
          </a:r>
          <a:r>
            <a:rPr lang="el-GR" b="0" i="0" dirty="0"/>
            <a:t> σχήματα.</a:t>
          </a:r>
          <a:endParaRPr lang="en-US" dirty="0"/>
        </a:p>
      </dgm:t>
    </dgm:pt>
    <dgm:pt modelId="{39F808EA-75E9-4D7C-B505-292B07B1996B}" type="parTrans" cxnId="{70408EAA-DE1E-42D8-904E-53C2AB437A23}">
      <dgm:prSet/>
      <dgm:spPr/>
      <dgm:t>
        <a:bodyPr/>
        <a:lstStyle/>
        <a:p>
          <a:endParaRPr lang="en-US"/>
        </a:p>
      </dgm:t>
    </dgm:pt>
    <dgm:pt modelId="{EBFA00A8-D578-4E20-8507-E736CC36A3C0}" type="sibTrans" cxnId="{70408EAA-DE1E-42D8-904E-53C2AB437A23}">
      <dgm:prSet/>
      <dgm:spPr/>
      <dgm:t>
        <a:bodyPr/>
        <a:lstStyle/>
        <a:p>
          <a:endParaRPr lang="en-US"/>
        </a:p>
      </dgm:t>
    </dgm:pt>
    <dgm:pt modelId="{E33FC983-C3A1-435E-A79A-6218355C6C48}">
      <dgm:prSet/>
      <dgm:spPr/>
      <dgm:t>
        <a:bodyPr/>
        <a:lstStyle/>
        <a:p>
          <a:r>
            <a:rPr lang="el-GR" dirty="0"/>
            <a:t>Για την προφύλαξη από τη νόσο πρέπει να μην καταναλώνονται φρέσκα μαλακά τυριά (φέτα, </a:t>
          </a:r>
          <a:r>
            <a:rPr lang="el-GR" dirty="0" err="1"/>
            <a:t>Camembert</a:t>
          </a:r>
          <a:r>
            <a:rPr lang="el-GR" dirty="0"/>
            <a:t>, </a:t>
          </a:r>
          <a:r>
            <a:rPr lang="el-GR" dirty="0" err="1"/>
            <a:t>Brie</a:t>
          </a:r>
          <a:r>
            <a:rPr lang="el-GR" dirty="0"/>
            <a:t>  κ.ά.), να ψήνονται καλά όλα τα έτοιμα προς κατανάλωση τρόφιμα (λουκάνικα, μισομαγειρεμένα τρόφιμα), να ψήνονται ικανοποιητικά τα κοτόπουλα σε υψηλή θερμοκρασία και να μην γίνεται κατανάλωση ωμών ψαριών, καπνιστών και μη)</a:t>
          </a:r>
          <a:endParaRPr lang="en-US" dirty="0"/>
        </a:p>
      </dgm:t>
    </dgm:pt>
    <dgm:pt modelId="{88B120D2-70A8-4031-889A-87F1556A5003}" type="parTrans" cxnId="{6FF275EF-FF56-44D7-B5BA-4B361C6896A9}">
      <dgm:prSet/>
      <dgm:spPr/>
      <dgm:t>
        <a:bodyPr/>
        <a:lstStyle/>
        <a:p>
          <a:endParaRPr lang="en-US"/>
        </a:p>
      </dgm:t>
    </dgm:pt>
    <dgm:pt modelId="{7C487EF4-7F09-48ED-9B27-A77934A4DA91}" type="sibTrans" cxnId="{6FF275EF-FF56-44D7-B5BA-4B361C6896A9}">
      <dgm:prSet/>
      <dgm:spPr/>
      <dgm:t>
        <a:bodyPr/>
        <a:lstStyle/>
        <a:p>
          <a:endParaRPr lang="en-US"/>
        </a:p>
      </dgm:t>
    </dgm:pt>
    <dgm:pt modelId="{7E45B45D-AE1E-42D3-A4D5-3A928649E8B8}" type="pres">
      <dgm:prSet presAssocID="{C03582FB-2050-40F8-8308-9B70FBC8EDF4}" presName="linear" presStyleCnt="0">
        <dgm:presLayoutVars>
          <dgm:animLvl val="lvl"/>
          <dgm:resizeHandles val="exact"/>
        </dgm:presLayoutVars>
      </dgm:prSet>
      <dgm:spPr/>
    </dgm:pt>
    <dgm:pt modelId="{7177ED9E-B456-4EBB-8787-354962489135}" type="pres">
      <dgm:prSet presAssocID="{382A43E3-5418-46F7-AB67-5E595FA42C78}" presName="parentText" presStyleLbl="node1" presStyleIdx="0" presStyleCnt="3" custScaleY="17359">
        <dgm:presLayoutVars>
          <dgm:chMax val="0"/>
          <dgm:bulletEnabled val="1"/>
        </dgm:presLayoutVars>
      </dgm:prSet>
      <dgm:spPr/>
    </dgm:pt>
    <dgm:pt modelId="{D55F8F52-BA4D-4C3A-BF8A-6E2A1DE15EC1}" type="pres">
      <dgm:prSet presAssocID="{E6A4871B-6A08-4FC7-AE14-8333CB837117}" presName="spacer" presStyleCnt="0"/>
      <dgm:spPr/>
    </dgm:pt>
    <dgm:pt modelId="{62821FA7-8C85-47B2-9B5C-E82C60B450C2}" type="pres">
      <dgm:prSet presAssocID="{CEDC6512-56DD-42E9-9874-C044D882D838}" presName="parentText" presStyleLbl="node1" presStyleIdx="1" presStyleCnt="3" custScaleY="19718">
        <dgm:presLayoutVars>
          <dgm:chMax val="0"/>
          <dgm:bulletEnabled val="1"/>
        </dgm:presLayoutVars>
      </dgm:prSet>
      <dgm:spPr/>
    </dgm:pt>
    <dgm:pt modelId="{62F79964-1697-452B-994B-B9C5E581F5C5}" type="pres">
      <dgm:prSet presAssocID="{EBFA00A8-D578-4E20-8507-E736CC36A3C0}" presName="spacer" presStyleCnt="0"/>
      <dgm:spPr/>
    </dgm:pt>
    <dgm:pt modelId="{09445BFF-01B7-4936-91D2-FD54BD420737}" type="pres">
      <dgm:prSet presAssocID="{E33FC983-C3A1-435E-A79A-6218355C6C48}" presName="parentText" presStyleLbl="node1" presStyleIdx="2" presStyleCnt="3" custScaleY="37935">
        <dgm:presLayoutVars>
          <dgm:chMax val="0"/>
          <dgm:bulletEnabled val="1"/>
        </dgm:presLayoutVars>
      </dgm:prSet>
      <dgm:spPr/>
    </dgm:pt>
  </dgm:ptLst>
  <dgm:cxnLst>
    <dgm:cxn modelId="{94736E38-143E-4FAC-8E95-91699437704A}" type="presOf" srcId="{C03582FB-2050-40F8-8308-9B70FBC8EDF4}" destId="{7E45B45D-AE1E-42D3-A4D5-3A928649E8B8}" srcOrd="0" destOrd="0" presId="urn:microsoft.com/office/officeart/2005/8/layout/vList2"/>
    <dgm:cxn modelId="{32374441-CC84-4C32-8A0E-B463332B5F8A}" srcId="{C03582FB-2050-40F8-8308-9B70FBC8EDF4}" destId="{382A43E3-5418-46F7-AB67-5E595FA42C78}" srcOrd="0" destOrd="0" parTransId="{FD8B264E-2B5F-43AC-9388-D9DAC26AAF9E}" sibTransId="{E6A4871B-6A08-4FC7-AE14-8333CB837117}"/>
    <dgm:cxn modelId="{B88E7F62-86D5-4B09-876B-60DB4D69745F}" type="presOf" srcId="{E33FC983-C3A1-435E-A79A-6218355C6C48}" destId="{09445BFF-01B7-4936-91D2-FD54BD420737}" srcOrd="0" destOrd="0" presId="urn:microsoft.com/office/officeart/2005/8/layout/vList2"/>
    <dgm:cxn modelId="{3DB2CB47-9ADD-4510-85DE-D0E81DF4143D}" type="presOf" srcId="{382A43E3-5418-46F7-AB67-5E595FA42C78}" destId="{7177ED9E-B456-4EBB-8787-354962489135}" srcOrd="0" destOrd="0" presId="urn:microsoft.com/office/officeart/2005/8/layout/vList2"/>
    <dgm:cxn modelId="{70408EAA-DE1E-42D8-904E-53C2AB437A23}" srcId="{C03582FB-2050-40F8-8308-9B70FBC8EDF4}" destId="{CEDC6512-56DD-42E9-9874-C044D882D838}" srcOrd="1" destOrd="0" parTransId="{39F808EA-75E9-4D7C-B505-292B07B1996B}" sibTransId="{EBFA00A8-D578-4E20-8507-E736CC36A3C0}"/>
    <dgm:cxn modelId="{2BD620B4-A051-48BD-B8FA-DFBCF493ABE6}" type="presOf" srcId="{CEDC6512-56DD-42E9-9874-C044D882D838}" destId="{62821FA7-8C85-47B2-9B5C-E82C60B450C2}" srcOrd="0" destOrd="0" presId="urn:microsoft.com/office/officeart/2005/8/layout/vList2"/>
    <dgm:cxn modelId="{6FF275EF-FF56-44D7-B5BA-4B361C6896A9}" srcId="{C03582FB-2050-40F8-8308-9B70FBC8EDF4}" destId="{E33FC983-C3A1-435E-A79A-6218355C6C48}" srcOrd="2" destOrd="0" parTransId="{88B120D2-70A8-4031-889A-87F1556A5003}" sibTransId="{7C487EF4-7F09-48ED-9B27-A77934A4DA91}"/>
    <dgm:cxn modelId="{1D7A019D-D59E-41B3-9773-265C0780F5B0}" type="presParOf" srcId="{7E45B45D-AE1E-42D3-A4D5-3A928649E8B8}" destId="{7177ED9E-B456-4EBB-8787-354962489135}" srcOrd="0" destOrd="0" presId="urn:microsoft.com/office/officeart/2005/8/layout/vList2"/>
    <dgm:cxn modelId="{28B956EE-A72E-4248-BDBD-3EEC60E5B1F1}" type="presParOf" srcId="{7E45B45D-AE1E-42D3-A4D5-3A928649E8B8}" destId="{D55F8F52-BA4D-4C3A-BF8A-6E2A1DE15EC1}" srcOrd="1" destOrd="0" presId="urn:microsoft.com/office/officeart/2005/8/layout/vList2"/>
    <dgm:cxn modelId="{41DF9FB8-C922-438F-B7F2-9004A02079F4}" type="presParOf" srcId="{7E45B45D-AE1E-42D3-A4D5-3A928649E8B8}" destId="{62821FA7-8C85-47B2-9B5C-E82C60B450C2}" srcOrd="2" destOrd="0" presId="urn:microsoft.com/office/officeart/2005/8/layout/vList2"/>
    <dgm:cxn modelId="{743096AF-71B5-40E4-B74F-6CB8FDEFC7AB}" type="presParOf" srcId="{7E45B45D-AE1E-42D3-A4D5-3A928649E8B8}" destId="{62F79964-1697-452B-994B-B9C5E581F5C5}" srcOrd="3" destOrd="0" presId="urn:microsoft.com/office/officeart/2005/8/layout/vList2"/>
    <dgm:cxn modelId="{5A452C04-D4B7-477F-9C9C-21046A8C4C15}" type="presParOf" srcId="{7E45B45D-AE1E-42D3-A4D5-3A928649E8B8}" destId="{09445BFF-01B7-4936-91D2-FD54BD4207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B92171-FA25-4D68-94A3-3895B8FE85DE}"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81837D27-1C7E-400D-A01B-D4990454E7C3}">
      <dgm:prSet/>
      <dgm:spPr>
        <a:xfrm>
          <a:off x="2031967"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entury Gothic" panose="020B0502020202020204"/>
              <a:ea typeface="+mn-ea"/>
              <a:cs typeface="+mn-cs"/>
            </a:rPr>
            <a:t>Κα</a:t>
          </a:r>
          <a:r>
            <a:rPr lang="en-US" b="1" dirty="0" err="1">
              <a:solidFill>
                <a:sysClr val="window" lastClr="FFFFFF"/>
              </a:solidFill>
              <a:latin typeface="Century Gothic" panose="020B0502020202020204"/>
              <a:ea typeface="+mn-ea"/>
              <a:cs typeface="+mn-cs"/>
            </a:rPr>
            <a:t>ρδιο</a:t>
          </a:r>
          <a:r>
            <a:rPr lang="en-US" b="1" dirty="0">
              <a:solidFill>
                <a:sysClr val="window" lastClr="FFFFFF"/>
              </a:solidFill>
              <a:latin typeface="Century Gothic" panose="020B0502020202020204"/>
              <a:ea typeface="+mn-ea"/>
              <a:cs typeface="+mn-cs"/>
            </a:rPr>
            <a:t>αγγειακά νοσ.  </a:t>
          </a:r>
          <a:r>
            <a:rPr lang="en-US" b="1" dirty="0" err="1">
              <a:solidFill>
                <a:sysClr val="window" lastClr="FFFFFF"/>
              </a:solidFill>
              <a:latin typeface="Century Gothic" panose="020B0502020202020204"/>
              <a:ea typeface="+mn-ea"/>
              <a:cs typeface="+mn-cs"/>
            </a:rPr>
            <a:t>Εκφυλιστικές</a:t>
          </a:r>
          <a:r>
            <a:rPr lang="en-US" b="1" dirty="0">
              <a:solidFill>
                <a:sysClr val="window" lastClr="FFFFFF"/>
              </a:solidFill>
              <a:latin typeface="Century Gothic" panose="020B0502020202020204"/>
              <a:ea typeface="+mn-ea"/>
              <a:cs typeface="+mn-cs"/>
            </a:rPr>
            <a:t> </a:t>
          </a:r>
          <a:r>
            <a:rPr lang="en-US" b="1" dirty="0" err="1">
              <a:solidFill>
                <a:sysClr val="window" lastClr="FFFFFF"/>
              </a:solidFill>
              <a:latin typeface="Century Gothic" panose="020B0502020202020204"/>
              <a:ea typeface="+mn-ea"/>
              <a:cs typeface="+mn-cs"/>
            </a:rPr>
            <a:t>νόσοι</a:t>
          </a:r>
          <a:r>
            <a:rPr lang="en-US" b="1" dirty="0">
              <a:solidFill>
                <a:sysClr val="window" lastClr="FFFFFF"/>
              </a:solidFill>
              <a:latin typeface="Century Gothic" panose="020B0502020202020204"/>
              <a:ea typeface="+mn-ea"/>
              <a:cs typeface="+mn-cs"/>
            </a:rPr>
            <a:t> (?)</a:t>
          </a:r>
          <a:endParaRPr lang="en-US" dirty="0">
            <a:solidFill>
              <a:sysClr val="window" lastClr="FFFFFF"/>
            </a:solidFill>
            <a:latin typeface="Century Gothic" panose="020B0502020202020204"/>
            <a:ea typeface="+mn-ea"/>
            <a:cs typeface="+mn-cs"/>
          </a:endParaRPr>
        </a:p>
      </dgm:t>
    </dgm:pt>
    <dgm:pt modelId="{73B5BBA6-975E-44B5-9B5B-F5293DE9203A}" type="parTrans" cxnId="{29B328A6-4E87-45FA-B771-980D578D1402}">
      <dgm:prSet/>
      <dgm:spPr/>
      <dgm:t>
        <a:bodyPr/>
        <a:lstStyle/>
        <a:p>
          <a:endParaRPr lang="en-US"/>
        </a:p>
      </dgm:t>
    </dgm:pt>
    <dgm:pt modelId="{B01C4710-E5FC-4ECE-B44E-B2402424C89E}" type="sibTrans" cxnId="{29B328A6-4E87-45FA-B771-980D578D1402}">
      <dgm:prSet/>
      <dgm:spPr>
        <a:xfrm rot="10800000">
          <a:off x="1294866" y="145465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gm:spPr>
      <dgm:t>
        <a:bodyPr/>
        <a:lstStyle/>
        <a:p>
          <a:pPr>
            <a:buNone/>
          </a:pPr>
          <a:endParaRPr lang="en-US">
            <a:solidFill>
              <a:sysClr val="window" lastClr="FFFFFF"/>
            </a:solidFill>
            <a:latin typeface="Century Gothic" panose="020B0502020202020204"/>
            <a:ea typeface="+mn-ea"/>
            <a:cs typeface="+mn-cs"/>
          </a:endParaRPr>
        </a:p>
      </dgm:t>
    </dgm:pt>
    <dgm:pt modelId="{2B11CF7E-1135-4319-AD91-7B863BDA92EE}">
      <dgm:prSet/>
      <dgm:spPr>
        <a:xfrm>
          <a:off x="745"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Century Gothic" panose="020B0502020202020204"/>
              <a:ea typeface="+mn-ea"/>
              <a:cs typeface="+mn-cs"/>
            </a:rPr>
            <a:t>Άλλα νοσήματα:  Καρκίνος  Διαβήτης</a:t>
          </a:r>
          <a:endParaRPr lang="en-US">
            <a:solidFill>
              <a:sysClr val="window" lastClr="FFFFFF"/>
            </a:solidFill>
            <a:latin typeface="Century Gothic" panose="020B0502020202020204"/>
            <a:ea typeface="+mn-ea"/>
            <a:cs typeface="+mn-cs"/>
          </a:endParaRPr>
        </a:p>
      </dgm:t>
    </dgm:pt>
    <dgm:pt modelId="{7B4AEB28-58DD-46B9-9E62-F519D6D8D891}" type="sibTrans" cxnId="{9A1D41BE-81BF-4B76-A92B-282EF5C73D13}">
      <dgm:prSet/>
      <dgm:spPr>
        <a:xfrm>
          <a:off x="1247177" y="17697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gm:spPr>
      <dgm:t>
        <a:bodyPr/>
        <a:lstStyle/>
        <a:p>
          <a:pPr>
            <a:buNone/>
          </a:pPr>
          <a:endParaRPr lang="en-US">
            <a:solidFill>
              <a:sysClr val="window" lastClr="FFFFFF"/>
            </a:solidFill>
            <a:latin typeface="Century Gothic" panose="020B0502020202020204"/>
            <a:ea typeface="+mn-ea"/>
            <a:cs typeface="+mn-cs"/>
          </a:endParaRPr>
        </a:p>
      </dgm:t>
    </dgm:pt>
    <dgm:pt modelId="{D7327C6F-C5DA-455E-8393-E7B9DFB60BAE}" type="parTrans" cxnId="{9A1D41BE-81BF-4B76-A92B-282EF5C73D13}">
      <dgm:prSet/>
      <dgm:spPr/>
      <dgm:t>
        <a:bodyPr/>
        <a:lstStyle/>
        <a:p>
          <a:endParaRPr lang="en-US"/>
        </a:p>
      </dgm:t>
    </dgm:pt>
    <dgm:pt modelId="{FCDB4019-8D31-4858-AC82-5091216888C9}" type="pres">
      <dgm:prSet presAssocID="{4DB92171-FA25-4D68-94A3-3895B8FE85DE}" presName="cycle" presStyleCnt="0">
        <dgm:presLayoutVars>
          <dgm:dir/>
          <dgm:resizeHandles val="exact"/>
        </dgm:presLayoutVars>
      </dgm:prSet>
      <dgm:spPr/>
    </dgm:pt>
    <dgm:pt modelId="{EF8CE1B4-4F40-47EF-B537-CD7C56233B9C}" type="pres">
      <dgm:prSet presAssocID="{2B11CF7E-1135-4319-AD91-7B863BDA92EE}" presName="node" presStyleLbl="node1" presStyleIdx="0" presStyleCnt="2">
        <dgm:presLayoutVars>
          <dgm:bulletEnabled val="1"/>
        </dgm:presLayoutVars>
      </dgm:prSet>
      <dgm:spPr/>
    </dgm:pt>
    <dgm:pt modelId="{42E33F64-59C7-4E17-8DC4-F2B575ACD890}" type="pres">
      <dgm:prSet presAssocID="{7B4AEB28-58DD-46B9-9E62-F519D6D8D891}" presName="sibTrans" presStyleLbl="sibTrans2D1" presStyleIdx="0" presStyleCnt="2"/>
      <dgm:spPr/>
    </dgm:pt>
    <dgm:pt modelId="{5749D34F-367B-4F21-A087-76043770D70D}" type="pres">
      <dgm:prSet presAssocID="{7B4AEB28-58DD-46B9-9E62-F519D6D8D891}" presName="connectorText" presStyleLbl="sibTrans2D1" presStyleIdx="0" presStyleCnt="2"/>
      <dgm:spPr/>
    </dgm:pt>
    <dgm:pt modelId="{2BD4B8E6-B196-499D-93F7-4F7686041CF6}" type="pres">
      <dgm:prSet presAssocID="{81837D27-1C7E-400D-A01B-D4990454E7C3}" presName="node" presStyleLbl="node1" presStyleIdx="1" presStyleCnt="2">
        <dgm:presLayoutVars>
          <dgm:bulletEnabled val="1"/>
        </dgm:presLayoutVars>
      </dgm:prSet>
      <dgm:spPr/>
    </dgm:pt>
    <dgm:pt modelId="{03EB17C7-AD86-4225-960D-00CD7EBCE5F2}" type="pres">
      <dgm:prSet presAssocID="{B01C4710-E5FC-4ECE-B44E-B2402424C89E}" presName="sibTrans" presStyleLbl="sibTrans2D1" presStyleIdx="1" presStyleCnt="2"/>
      <dgm:spPr/>
    </dgm:pt>
    <dgm:pt modelId="{628F83AD-7D41-421D-913F-4D091CC3E51D}" type="pres">
      <dgm:prSet presAssocID="{B01C4710-E5FC-4ECE-B44E-B2402424C89E}" presName="connectorText" presStyleLbl="sibTrans2D1" presStyleIdx="1" presStyleCnt="2"/>
      <dgm:spPr/>
    </dgm:pt>
  </dgm:ptLst>
  <dgm:cxnLst>
    <dgm:cxn modelId="{6FD10B29-AC1D-4F66-95A5-36588AAB7C2C}" type="presOf" srcId="{B01C4710-E5FC-4ECE-B44E-B2402424C89E}" destId="{03EB17C7-AD86-4225-960D-00CD7EBCE5F2}" srcOrd="0" destOrd="0" presId="urn:microsoft.com/office/officeart/2005/8/layout/cycle2"/>
    <dgm:cxn modelId="{E37FF86D-C97D-44B8-941E-8273FB648B17}" type="presOf" srcId="{2B11CF7E-1135-4319-AD91-7B863BDA92EE}" destId="{EF8CE1B4-4F40-47EF-B537-CD7C56233B9C}" srcOrd="0" destOrd="0" presId="urn:microsoft.com/office/officeart/2005/8/layout/cycle2"/>
    <dgm:cxn modelId="{EFD89D53-59A7-4333-9B60-0A3004D6E287}" type="presOf" srcId="{7B4AEB28-58DD-46B9-9E62-F519D6D8D891}" destId="{42E33F64-59C7-4E17-8DC4-F2B575ACD890}" srcOrd="0" destOrd="0" presId="urn:microsoft.com/office/officeart/2005/8/layout/cycle2"/>
    <dgm:cxn modelId="{914A9682-8D8C-42DD-889D-5427C0338527}" type="presOf" srcId="{B01C4710-E5FC-4ECE-B44E-B2402424C89E}" destId="{628F83AD-7D41-421D-913F-4D091CC3E51D}" srcOrd="1" destOrd="0" presId="urn:microsoft.com/office/officeart/2005/8/layout/cycle2"/>
    <dgm:cxn modelId="{29B328A6-4E87-45FA-B771-980D578D1402}" srcId="{4DB92171-FA25-4D68-94A3-3895B8FE85DE}" destId="{81837D27-1C7E-400D-A01B-D4990454E7C3}" srcOrd="1" destOrd="0" parTransId="{73B5BBA6-975E-44B5-9B5B-F5293DE9203A}" sibTransId="{B01C4710-E5FC-4ECE-B44E-B2402424C89E}"/>
    <dgm:cxn modelId="{185D51AE-BA3D-4219-ABEA-F2DD68055F14}" type="presOf" srcId="{7B4AEB28-58DD-46B9-9E62-F519D6D8D891}" destId="{5749D34F-367B-4F21-A087-76043770D70D}" srcOrd="1" destOrd="0" presId="urn:microsoft.com/office/officeart/2005/8/layout/cycle2"/>
    <dgm:cxn modelId="{9A1D41BE-81BF-4B76-A92B-282EF5C73D13}" srcId="{4DB92171-FA25-4D68-94A3-3895B8FE85DE}" destId="{2B11CF7E-1135-4319-AD91-7B863BDA92EE}" srcOrd="0" destOrd="0" parTransId="{D7327C6F-C5DA-455E-8393-E7B9DFB60BAE}" sibTransId="{7B4AEB28-58DD-46B9-9E62-F519D6D8D891}"/>
    <dgm:cxn modelId="{7B6581D1-0FB3-433C-BB4D-37635DA2BB9A}" type="presOf" srcId="{4DB92171-FA25-4D68-94A3-3895B8FE85DE}" destId="{FCDB4019-8D31-4858-AC82-5091216888C9}" srcOrd="0" destOrd="0" presId="urn:microsoft.com/office/officeart/2005/8/layout/cycle2"/>
    <dgm:cxn modelId="{2FA445EF-B203-4E51-92C8-A10B712A6DE4}" type="presOf" srcId="{81837D27-1C7E-400D-A01B-D4990454E7C3}" destId="{2BD4B8E6-B196-499D-93F7-4F7686041CF6}" srcOrd="0" destOrd="0" presId="urn:microsoft.com/office/officeart/2005/8/layout/cycle2"/>
    <dgm:cxn modelId="{C6810201-D911-4770-BD75-2E7E5940B498}" type="presParOf" srcId="{FCDB4019-8D31-4858-AC82-5091216888C9}" destId="{EF8CE1B4-4F40-47EF-B537-CD7C56233B9C}" srcOrd="0" destOrd="0" presId="urn:microsoft.com/office/officeart/2005/8/layout/cycle2"/>
    <dgm:cxn modelId="{EA12C952-35B6-4703-BA3A-AB00023975A7}" type="presParOf" srcId="{FCDB4019-8D31-4858-AC82-5091216888C9}" destId="{42E33F64-59C7-4E17-8DC4-F2B575ACD890}" srcOrd="1" destOrd="0" presId="urn:microsoft.com/office/officeart/2005/8/layout/cycle2"/>
    <dgm:cxn modelId="{6235B5A0-58AD-4B45-B261-B7D6FD81C6A6}" type="presParOf" srcId="{42E33F64-59C7-4E17-8DC4-F2B575ACD890}" destId="{5749D34F-367B-4F21-A087-76043770D70D}" srcOrd="0" destOrd="0" presId="urn:microsoft.com/office/officeart/2005/8/layout/cycle2"/>
    <dgm:cxn modelId="{9C105370-9119-499C-BBD0-E4150A8FD11C}" type="presParOf" srcId="{FCDB4019-8D31-4858-AC82-5091216888C9}" destId="{2BD4B8E6-B196-499D-93F7-4F7686041CF6}" srcOrd="2" destOrd="0" presId="urn:microsoft.com/office/officeart/2005/8/layout/cycle2"/>
    <dgm:cxn modelId="{5D32EA56-944E-4595-84A8-E7474402B46A}" type="presParOf" srcId="{FCDB4019-8D31-4858-AC82-5091216888C9}" destId="{03EB17C7-AD86-4225-960D-00CD7EBCE5F2}" srcOrd="3" destOrd="0" presId="urn:microsoft.com/office/officeart/2005/8/layout/cycle2"/>
    <dgm:cxn modelId="{442524BC-EA1A-4F7B-AE92-3CDADC97AA16}" type="presParOf" srcId="{03EB17C7-AD86-4225-960D-00CD7EBCE5F2}" destId="{628F83AD-7D41-421D-913F-4D091CC3E51D}"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7BFB910C-693D-4889-A759-9D784816611F}"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2F3EF993-9F15-4233-82A2-CDD025EC63FE}">
      <dgm:prSet/>
      <dgm:spPr/>
      <dgm:t>
        <a:bodyPr/>
        <a:lstStyle/>
        <a:p>
          <a:r>
            <a:rPr lang="el-GR"/>
            <a:t>Η τοξοπλάσμωση είναι νόσος των θηλαστικών και των πτηνών και οφείλεται στο Toxoplasma gondii, το οποίο αναγνωρίστηκε για πρώτη φορά το 1907 από τους Nicolle και Manceaux.</a:t>
          </a:r>
          <a:endParaRPr lang="en-US"/>
        </a:p>
      </dgm:t>
    </dgm:pt>
    <dgm:pt modelId="{5CE79778-A12D-4FF8-B147-2E9890BADDA5}" type="parTrans" cxnId="{962457FE-676E-44DE-943D-19092EECC0CA}">
      <dgm:prSet/>
      <dgm:spPr/>
      <dgm:t>
        <a:bodyPr/>
        <a:lstStyle/>
        <a:p>
          <a:endParaRPr lang="en-US"/>
        </a:p>
      </dgm:t>
    </dgm:pt>
    <dgm:pt modelId="{09FB5B3C-742D-4E44-A895-D7CCF1A0222A}" type="sibTrans" cxnId="{962457FE-676E-44DE-943D-19092EECC0CA}">
      <dgm:prSet/>
      <dgm:spPr/>
      <dgm:t>
        <a:bodyPr/>
        <a:lstStyle/>
        <a:p>
          <a:endParaRPr lang="en-US"/>
        </a:p>
      </dgm:t>
    </dgm:pt>
    <dgm:pt modelId="{AD0C86C6-FA3D-42B4-8576-7350E6FDFE8F}" type="pres">
      <dgm:prSet presAssocID="{7BFB910C-693D-4889-A759-9D784816611F}" presName="Name0" presStyleCnt="0">
        <dgm:presLayoutVars>
          <dgm:chPref val="3"/>
          <dgm:dir/>
          <dgm:animLvl val="lvl"/>
          <dgm:resizeHandles/>
        </dgm:presLayoutVars>
      </dgm:prSet>
      <dgm:spPr/>
    </dgm:pt>
    <dgm:pt modelId="{9730FA0B-853A-47F3-9458-C34F642DE3EC}" type="pres">
      <dgm:prSet presAssocID="{2F3EF993-9F15-4233-82A2-CDD025EC63FE}" presName="horFlow" presStyleCnt="0"/>
      <dgm:spPr/>
    </dgm:pt>
    <dgm:pt modelId="{6C525DB2-5589-4F6C-A7CF-7E6B7B0D0643}" type="pres">
      <dgm:prSet presAssocID="{2F3EF993-9F15-4233-82A2-CDD025EC63FE}" presName="bigChev" presStyleLbl="node1" presStyleIdx="0" presStyleCnt="1" custLinFactNeighborX="-74293" custLinFactNeighborY="-6751"/>
      <dgm:spPr/>
    </dgm:pt>
  </dgm:ptLst>
  <dgm:cxnLst>
    <dgm:cxn modelId="{38E43513-F539-49D3-B18B-9E0AF937CD92}" type="presOf" srcId="{2F3EF993-9F15-4233-82A2-CDD025EC63FE}" destId="{6C525DB2-5589-4F6C-A7CF-7E6B7B0D0643}" srcOrd="0" destOrd="0" presId="urn:microsoft.com/office/officeart/2005/8/layout/lProcess3"/>
    <dgm:cxn modelId="{4038B4E2-D747-4C2F-96B0-40E5113CF029}" type="presOf" srcId="{7BFB910C-693D-4889-A759-9D784816611F}" destId="{AD0C86C6-FA3D-42B4-8576-7350E6FDFE8F}" srcOrd="0" destOrd="0" presId="urn:microsoft.com/office/officeart/2005/8/layout/lProcess3"/>
    <dgm:cxn modelId="{962457FE-676E-44DE-943D-19092EECC0CA}" srcId="{7BFB910C-693D-4889-A759-9D784816611F}" destId="{2F3EF993-9F15-4233-82A2-CDD025EC63FE}" srcOrd="0" destOrd="0" parTransId="{5CE79778-A12D-4FF8-B147-2E9890BADDA5}" sibTransId="{09FB5B3C-742D-4E44-A895-D7CCF1A0222A}"/>
    <dgm:cxn modelId="{841ED79C-8403-440F-ACE9-F2B17E8E0D7F}" type="presParOf" srcId="{AD0C86C6-FA3D-42B4-8576-7350E6FDFE8F}" destId="{9730FA0B-853A-47F3-9458-C34F642DE3EC}" srcOrd="0" destOrd="0" presId="urn:microsoft.com/office/officeart/2005/8/layout/lProcess3"/>
    <dgm:cxn modelId="{97B77894-F33A-44B0-B34D-B59805CEB00F}" type="presParOf" srcId="{9730FA0B-853A-47F3-9458-C34F642DE3EC}" destId="{6C525DB2-5589-4F6C-A7CF-7E6B7B0D064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E09E4AF7-4516-4CB3-8343-53408F4EEE3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DC435C6-502A-43EA-8574-4132DB226F26}">
      <dgm:prSet/>
      <dgm:spPr/>
      <dgm:t>
        <a:bodyPr/>
        <a:lstStyle/>
        <a:p>
          <a:r>
            <a:rPr lang="el-GR"/>
            <a:t>Οι γάτες αποτελούν τον κύριο ξενιστή του πρωτόζωου στη φύση και μολύνουν το περιβάλλον αποβάλλοντας με τα περιττώματά τους τις μολυσματικές ωοκύστεις του πρωτόζωου. Άλλα, κοπροφάγα ζώα, όπως είναι οι κατσαρίδες και οι μύγες, είναι δυνατόν να αποτελέσουν ένα παροδικό ξενιστή.  Στον κύκλο της ζωής του πρωτόζωου παρεμβαίνουν τα διάφορα θηλαστικά και πτηνά, τρώγοντας μολυσμένα από ωοκύστεις προϊόντα. </a:t>
          </a:r>
          <a:endParaRPr lang="en-US"/>
        </a:p>
      </dgm:t>
    </dgm:pt>
    <dgm:pt modelId="{365C2732-DBC7-403F-8526-539F8126A0A5}" type="parTrans" cxnId="{078032A6-49AF-4782-A468-F07BF680FD11}">
      <dgm:prSet/>
      <dgm:spPr/>
      <dgm:t>
        <a:bodyPr/>
        <a:lstStyle/>
        <a:p>
          <a:endParaRPr lang="en-US"/>
        </a:p>
      </dgm:t>
    </dgm:pt>
    <dgm:pt modelId="{12552D58-AF0F-40E7-BD82-AAB83595834C}" type="sibTrans" cxnId="{078032A6-49AF-4782-A468-F07BF680FD11}">
      <dgm:prSet/>
      <dgm:spPr/>
      <dgm:t>
        <a:bodyPr/>
        <a:lstStyle/>
        <a:p>
          <a:endParaRPr lang="en-US"/>
        </a:p>
      </dgm:t>
    </dgm:pt>
    <dgm:pt modelId="{241A157A-0CCB-4BEF-A57F-5FA65FD25989}" type="pres">
      <dgm:prSet presAssocID="{E09E4AF7-4516-4CB3-8343-53408F4EEE3F}" presName="Name0" presStyleCnt="0">
        <dgm:presLayoutVars>
          <dgm:chMax val="7"/>
          <dgm:dir/>
          <dgm:animLvl val="lvl"/>
          <dgm:resizeHandles val="exact"/>
        </dgm:presLayoutVars>
      </dgm:prSet>
      <dgm:spPr/>
    </dgm:pt>
    <dgm:pt modelId="{08159D38-B977-4DE5-B782-6DB101E61D6F}" type="pres">
      <dgm:prSet presAssocID="{DDC435C6-502A-43EA-8574-4132DB226F26}" presName="circle1" presStyleLbl="node1" presStyleIdx="0" presStyleCnt="1"/>
      <dgm:spPr/>
    </dgm:pt>
    <dgm:pt modelId="{D5A7B8F5-144E-4D17-8D45-855B682E573B}" type="pres">
      <dgm:prSet presAssocID="{DDC435C6-502A-43EA-8574-4132DB226F26}" presName="space" presStyleCnt="0"/>
      <dgm:spPr/>
    </dgm:pt>
    <dgm:pt modelId="{9ADA9B69-DA1B-48BB-BC1B-0CCDDE7243B3}" type="pres">
      <dgm:prSet presAssocID="{DDC435C6-502A-43EA-8574-4132DB226F26}" presName="rect1" presStyleLbl="alignAcc1" presStyleIdx="0" presStyleCnt="1"/>
      <dgm:spPr/>
    </dgm:pt>
    <dgm:pt modelId="{5A7332CC-F7A4-4078-B829-A5A3F7405B8E}" type="pres">
      <dgm:prSet presAssocID="{DDC435C6-502A-43EA-8574-4132DB226F26}" presName="rect1ParTxNoCh" presStyleLbl="alignAcc1" presStyleIdx="0" presStyleCnt="1">
        <dgm:presLayoutVars>
          <dgm:chMax val="1"/>
          <dgm:bulletEnabled val="1"/>
        </dgm:presLayoutVars>
      </dgm:prSet>
      <dgm:spPr/>
    </dgm:pt>
  </dgm:ptLst>
  <dgm:cxnLst>
    <dgm:cxn modelId="{078032A6-49AF-4782-A468-F07BF680FD11}" srcId="{E09E4AF7-4516-4CB3-8343-53408F4EEE3F}" destId="{DDC435C6-502A-43EA-8574-4132DB226F26}" srcOrd="0" destOrd="0" parTransId="{365C2732-DBC7-403F-8526-539F8126A0A5}" sibTransId="{12552D58-AF0F-40E7-BD82-AAB83595834C}"/>
    <dgm:cxn modelId="{B9C779AF-C599-4B94-935F-419CA0CABE0A}" type="presOf" srcId="{DDC435C6-502A-43EA-8574-4132DB226F26}" destId="{5A7332CC-F7A4-4078-B829-A5A3F7405B8E}" srcOrd="1" destOrd="0" presId="urn:microsoft.com/office/officeart/2005/8/layout/target3"/>
    <dgm:cxn modelId="{92043BC5-63C5-44E4-B3C8-51F29B5EE3C8}" type="presOf" srcId="{DDC435C6-502A-43EA-8574-4132DB226F26}" destId="{9ADA9B69-DA1B-48BB-BC1B-0CCDDE7243B3}" srcOrd="0" destOrd="0" presId="urn:microsoft.com/office/officeart/2005/8/layout/target3"/>
    <dgm:cxn modelId="{AF5503E6-98A7-40B9-A957-50BF3F5EEC5D}" type="presOf" srcId="{E09E4AF7-4516-4CB3-8343-53408F4EEE3F}" destId="{241A157A-0CCB-4BEF-A57F-5FA65FD25989}" srcOrd="0" destOrd="0" presId="urn:microsoft.com/office/officeart/2005/8/layout/target3"/>
    <dgm:cxn modelId="{D6878EE8-180B-4144-BDF6-A7FDB221A122}" type="presParOf" srcId="{241A157A-0CCB-4BEF-A57F-5FA65FD25989}" destId="{08159D38-B977-4DE5-B782-6DB101E61D6F}" srcOrd="0" destOrd="0" presId="urn:microsoft.com/office/officeart/2005/8/layout/target3"/>
    <dgm:cxn modelId="{DA244F36-952B-49DA-9BD3-7F3DEA440C4F}" type="presParOf" srcId="{241A157A-0CCB-4BEF-A57F-5FA65FD25989}" destId="{D5A7B8F5-144E-4D17-8D45-855B682E573B}" srcOrd="1" destOrd="0" presId="urn:microsoft.com/office/officeart/2005/8/layout/target3"/>
    <dgm:cxn modelId="{06EEEB09-E506-4A9B-AD6D-2CD1BEC06B7E}" type="presParOf" srcId="{241A157A-0CCB-4BEF-A57F-5FA65FD25989}" destId="{9ADA9B69-DA1B-48BB-BC1B-0CCDDE7243B3}" srcOrd="2" destOrd="0" presId="urn:microsoft.com/office/officeart/2005/8/layout/target3"/>
    <dgm:cxn modelId="{A7E313B2-F371-46D8-A376-1ADF4A33EEA5}" type="presParOf" srcId="{241A157A-0CCB-4BEF-A57F-5FA65FD25989}" destId="{5A7332CC-F7A4-4078-B829-A5A3F7405B8E}"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3746DC0A-8D14-4BFC-8C64-505255B01A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0B0A34-3619-4746-BAA3-BB0D0575B3B0}">
      <dgm:prSet/>
      <dgm:spPr/>
      <dgm:t>
        <a:bodyPr/>
        <a:lstStyle/>
        <a:p>
          <a:r>
            <a:rPr lang="el-GR"/>
            <a:t>Ο άνθρωπος εισέρχεται στο βιολογικό κύκλο και μολύνεται με δύο κυρίως τρόπους:</a:t>
          </a:r>
          <a:endParaRPr lang="en-US"/>
        </a:p>
      </dgm:t>
    </dgm:pt>
    <dgm:pt modelId="{3D5EB5B3-71A0-43D0-A337-0B42AAFAE4B2}" type="parTrans" cxnId="{CC138B6D-310D-42A4-8681-6535B4890AAA}">
      <dgm:prSet/>
      <dgm:spPr/>
      <dgm:t>
        <a:bodyPr/>
        <a:lstStyle/>
        <a:p>
          <a:endParaRPr lang="en-US"/>
        </a:p>
      </dgm:t>
    </dgm:pt>
    <dgm:pt modelId="{225BBAFD-E73A-4FB1-AC82-E11393A69AD8}" type="sibTrans" cxnId="{CC138B6D-310D-42A4-8681-6535B4890AAA}">
      <dgm:prSet/>
      <dgm:spPr/>
      <dgm:t>
        <a:bodyPr/>
        <a:lstStyle/>
        <a:p>
          <a:endParaRPr lang="en-US"/>
        </a:p>
      </dgm:t>
    </dgm:pt>
    <dgm:pt modelId="{90652209-D45B-4DA9-A770-89114E882205}">
      <dgm:prSet/>
      <dgm:spPr/>
      <dgm:t>
        <a:bodyPr/>
        <a:lstStyle/>
        <a:p>
          <a:r>
            <a:rPr lang="el-GR"/>
            <a:t>Με την από του στόματος πρόσληψη μολυσμένων τροφών. Έχει βρεθεί ότι το 10% του αρνίσιου, το 25% του χοιρινού και το 10% του βοδινού κρέατος, περιέχουν κύστεις τοξοπλάσματος. Αν τα κρέατα αυτά δεν ψηθούν καλά, τότε είναι δυνατόν να μεταδοθεί η νόσος στον άνθρωπο και αυτή αποτελεί και την κύρια οδό μόλυνσης του ανθρώπου. Εκτός αυτού όμως, η μόλυνση των τροφών, και κατά συνέπειά του, είναι δυνατόν να γίνει και από ωοκύστεις, που εναποτέθηκαν στις τροφές από κατσαρίδες ή μύγες.</a:t>
          </a:r>
          <a:endParaRPr lang="en-US"/>
        </a:p>
      </dgm:t>
    </dgm:pt>
    <dgm:pt modelId="{2C6CE5C8-0B73-4BCF-9C25-EC1AA9DB5B8D}" type="parTrans" cxnId="{820DCB0D-FE09-4B15-AD74-2D5DD1FF71BD}">
      <dgm:prSet/>
      <dgm:spPr/>
      <dgm:t>
        <a:bodyPr/>
        <a:lstStyle/>
        <a:p>
          <a:endParaRPr lang="en-US"/>
        </a:p>
      </dgm:t>
    </dgm:pt>
    <dgm:pt modelId="{2CDCCDF4-5E85-4A59-932F-EF9BAE6B0561}" type="sibTrans" cxnId="{820DCB0D-FE09-4B15-AD74-2D5DD1FF71BD}">
      <dgm:prSet/>
      <dgm:spPr/>
      <dgm:t>
        <a:bodyPr/>
        <a:lstStyle/>
        <a:p>
          <a:endParaRPr lang="en-US"/>
        </a:p>
      </dgm:t>
    </dgm:pt>
    <dgm:pt modelId="{EA063E12-6B9B-49D6-89F6-0B2B1B5DB782}">
      <dgm:prSet/>
      <dgm:spPr/>
      <dgm:t>
        <a:bodyPr/>
        <a:lstStyle/>
        <a:p>
          <a:r>
            <a:rPr lang="el-GR"/>
            <a:t>Με διαπλακουντιακή μεταφορά από τη μητέρα στο έμβρυο. Η οδός αυτή μόλυνσης συμβαίνει μόνο στην περίπτωση ύπαρξης οξείας λοίμωξης της εγκύου, αν δηλαδή υπάρχει παρασιταιμία, κατά τη διάρκεια της εγκυμοσύνης.</a:t>
          </a:r>
          <a:endParaRPr lang="en-US"/>
        </a:p>
      </dgm:t>
    </dgm:pt>
    <dgm:pt modelId="{38250F9B-D371-4939-BB7C-DAA3532299E4}" type="parTrans" cxnId="{2624CFDD-9E9B-457F-95E2-B96C05D2718A}">
      <dgm:prSet/>
      <dgm:spPr/>
      <dgm:t>
        <a:bodyPr/>
        <a:lstStyle/>
        <a:p>
          <a:endParaRPr lang="en-US"/>
        </a:p>
      </dgm:t>
    </dgm:pt>
    <dgm:pt modelId="{B62B1769-BA4C-4D2D-86C8-4F7CF206162C}" type="sibTrans" cxnId="{2624CFDD-9E9B-457F-95E2-B96C05D2718A}">
      <dgm:prSet/>
      <dgm:spPr/>
      <dgm:t>
        <a:bodyPr/>
        <a:lstStyle/>
        <a:p>
          <a:endParaRPr lang="en-US"/>
        </a:p>
      </dgm:t>
    </dgm:pt>
    <dgm:pt modelId="{88F80EA5-55B5-44BC-A741-3447B200BA70}" type="pres">
      <dgm:prSet presAssocID="{3746DC0A-8D14-4BFC-8C64-505255B01A54}" presName="linear" presStyleCnt="0">
        <dgm:presLayoutVars>
          <dgm:animLvl val="lvl"/>
          <dgm:resizeHandles val="exact"/>
        </dgm:presLayoutVars>
      </dgm:prSet>
      <dgm:spPr/>
    </dgm:pt>
    <dgm:pt modelId="{0D8260A1-12B4-4934-BA11-0471665D15DD}" type="pres">
      <dgm:prSet presAssocID="{AC0B0A34-3619-4746-BAA3-BB0D0575B3B0}" presName="parentText" presStyleLbl="node1" presStyleIdx="0" presStyleCnt="3">
        <dgm:presLayoutVars>
          <dgm:chMax val="0"/>
          <dgm:bulletEnabled val="1"/>
        </dgm:presLayoutVars>
      </dgm:prSet>
      <dgm:spPr/>
    </dgm:pt>
    <dgm:pt modelId="{356667B1-7ED4-42F9-8F67-1540A829E12A}" type="pres">
      <dgm:prSet presAssocID="{225BBAFD-E73A-4FB1-AC82-E11393A69AD8}" presName="spacer" presStyleCnt="0"/>
      <dgm:spPr/>
    </dgm:pt>
    <dgm:pt modelId="{2D1291DA-9218-477A-916F-02F28AFAE872}" type="pres">
      <dgm:prSet presAssocID="{90652209-D45B-4DA9-A770-89114E882205}" presName="parentText" presStyleLbl="node1" presStyleIdx="1" presStyleCnt="3">
        <dgm:presLayoutVars>
          <dgm:chMax val="0"/>
          <dgm:bulletEnabled val="1"/>
        </dgm:presLayoutVars>
      </dgm:prSet>
      <dgm:spPr/>
    </dgm:pt>
    <dgm:pt modelId="{D977596D-A870-4915-BFA6-46ED340DDBD3}" type="pres">
      <dgm:prSet presAssocID="{2CDCCDF4-5E85-4A59-932F-EF9BAE6B0561}" presName="spacer" presStyleCnt="0"/>
      <dgm:spPr/>
    </dgm:pt>
    <dgm:pt modelId="{34ECEDC1-9BEC-4313-84E1-A20CD278CEB9}" type="pres">
      <dgm:prSet presAssocID="{EA063E12-6B9B-49D6-89F6-0B2B1B5DB782}" presName="parentText" presStyleLbl="node1" presStyleIdx="2" presStyleCnt="3">
        <dgm:presLayoutVars>
          <dgm:chMax val="0"/>
          <dgm:bulletEnabled val="1"/>
        </dgm:presLayoutVars>
      </dgm:prSet>
      <dgm:spPr/>
    </dgm:pt>
  </dgm:ptLst>
  <dgm:cxnLst>
    <dgm:cxn modelId="{820DCB0D-FE09-4B15-AD74-2D5DD1FF71BD}" srcId="{3746DC0A-8D14-4BFC-8C64-505255B01A54}" destId="{90652209-D45B-4DA9-A770-89114E882205}" srcOrd="1" destOrd="0" parTransId="{2C6CE5C8-0B73-4BCF-9C25-EC1AA9DB5B8D}" sibTransId="{2CDCCDF4-5E85-4A59-932F-EF9BAE6B0561}"/>
    <dgm:cxn modelId="{CC138B6D-310D-42A4-8681-6535B4890AAA}" srcId="{3746DC0A-8D14-4BFC-8C64-505255B01A54}" destId="{AC0B0A34-3619-4746-BAA3-BB0D0575B3B0}" srcOrd="0" destOrd="0" parTransId="{3D5EB5B3-71A0-43D0-A337-0B42AAFAE4B2}" sibTransId="{225BBAFD-E73A-4FB1-AC82-E11393A69AD8}"/>
    <dgm:cxn modelId="{4BA1017C-E86E-47BA-BEBB-0DADB8D8AB4E}" type="presOf" srcId="{EA063E12-6B9B-49D6-89F6-0B2B1B5DB782}" destId="{34ECEDC1-9BEC-4313-84E1-A20CD278CEB9}" srcOrd="0" destOrd="0" presId="urn:microsoft.com/office/officeart/2005/8/layout/vList2"/>
    <dgm:cxn modelId="{172BA5A4-4AB9-453F-A279-4AB9B82A75A1}" type="presOf" srcId="{90652209-D45B-4DA9-A770-89114E882205}" destId="{2D1291DA-9218-477A-916F-02F28AFAE872}" srcOrd="0" destOrd="0" presId="urn:microsoft.com/office/officeart/2005/8/layout/vList2"/>
    <dgm:cxn modelId="{030F61BB-E03A-4D2D-850F-1FAD2990890E}" type="presOf" srcId="{AC0B0A34-3619-4746-BAA3-BB0D0575B3B0}" destId="{0D8260A1-12B4-4934-BA11-0471665D15DD}" srcOrd="0" destOrd="0" presId="urn:microsoft.com/office/officeart/2005/8/layout/vList2"/>
    <dgm:cxn modelId="{E681AFCC-FD49-47C0-9819-C8D334DA43BB}" type="presOf" srcId="{3746DC0A-8D14-4BFC-8C64-505255B01A54}" destId="{88F80EA5-55B5-44BC-A741-3447B200BA70}" srcOrd="0" destOrd="0" presId="urn:microsoft.com/office/officeart/2005/8/layout/vList2"/>
    <dgm:cxn modelId="{2624CFDD-9E9B-457F-95E2-B96C05D2718A}" srcId="{3746DC0A-8D14-4BFC-8C64-505255B01A54}" destId="{EA063E12-6B9B-49D6-89F6-0B2B1B5DB782}" srcOrd="2" destOrd="0" parTransId="{38250F9B-D371-4939-BB7C-DAA3532299E4}" sibTransId="{B62B1769-BA4C-4D2D-86C8-4F7CF206162C}"/>
    <dgm:cxn modelId="{33D03785-B5E2-4548-B89F-F765B481D94E}" type="presParOf" srcId="{88F80EA5-55B5-44BC-A741-3447B200BA70}" destId="{0D8260A1-12B4-4934-BA11-0471665D15DD}" srcOrd="0" destOrd="0" presId="urn:microsoft.com/office/officeart/2005/8/layout/vList2"/>
    <dgm:cxn modelId="{FBEF27A3-66B8-469B-89F0-73E6E562F531}" type="presParOf" srcId="{88F80EA5-55B5-44BC-A741-3447B200BA70}" destId="{356667B1-7ED4-42F9-8F67-1540A829E12A}" srcOrd="1" destOrd="0" presId="urn:microsoft.com/office/officeart/2005/8/layout/vList2"/>
    <dgm:cxn modelId="{25A7F285-34FA-40B7-AA52-DAFE6EC5DA65}" type="presParOf" srcId="{88F80EA5-55B5-44BC-A741-3447B200BA70}" destId="{2D1291DA-9218-477A-916F-02F28AFAE872}" srcOrd="2" destOrd="0" presId="urn:microsoft.com/office/officeart/2005/8/layout/vList2"/>
    <dgm:cxn modelId="{8C2C2F3B-8035-4AD2-98D1-491E36B6E8A5}" type="presParOf" srcId="{88F80EA5-55B5-44BC-A741-3447B200BA70}" destId="{D977596D-A870-4915-BFA6-46ED340DDBD3}" srcOrd="3" destOrd="0" presId="urn:microsoft.com/office/officeart/2005/8/layout/vList2"/>
    <dgm:cxn modelId="{7B09ACA6-F7A0-4373-8F4D-354A6DAB63B2}" type="presParOf" srcId="{88F80EA5-55B5-44BC-A741-3447B200BA70}" destId="{34ECEDC1-9BEC-4313-84E1-A20CD278CE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643BAE40-C422-43BE-ACB3-2450E77925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B4EEF4-3132-45A5-895D-6541F7A246B9}">
      <dgm:prSet/>
      <dgm:spPr/>
      <dgm:t>
        <a:bodyPr/>
        <a:lstStyle/>
        <a:p>
          <a:r>
            <a:rPr lang="el-GR"/>
            <a:t>Η συχνότητα της νόσου ποικίλλει στις διάφορες περιοχές της γης και κυμαίνεται από 20-60% του πληθυσμού. Τα λιγότερα κρούσματα αναφέρονται σε περιοχές με πολύ ξηρό ή πολύ ζεστό κλίμα και σε περιοχές που απουσιάζουν οι γάτες.</a:t>
          </a:r>
          <a:endParaRPr lang="en-US"/>
        </a:p>
      </dgm:t>
    </dgm:pt>
    <dgm:pt modelId="{8A76F8E4-ED30-4101-9FF2-E85F87AA0E00}" type="parTrans" cxnId="{A487401C-7D5C-4CD3-ACB8-3F9C8AD547A8}">
      <dgm:prSet/>
      <dgm:spPr/>
      <dgm:t>
        <a:bodyPr/>
        <a:lstStyle/>
        <a:p>
          <a:endParaRPr lang="en-US"/>
        </a:p>
      </dgm:t>
    </dgm:pt>
    <dgm:pt modelId="{FDF85B67-B1A5-4C87-A253-DBEA9EC47068}" type="sibTrans" cxnId="{A487401C-7D5C-4CD3-ACB8-3F9C8AD547A8}">
      <dgm:prSet/>
      <dgm:spPr/>
      <dgm:t>
        <a:bodyPr/>
        <a:lstStyle/>
        <a:p>
          <a:endParaRPr lang="en-US"/>
        </a:p>
      </dgm:t>
    </dgm:pt>
    <dgm:pt modelId="{007B833F-8824-407E-9925-24C0BE18A494}">
      <dgm:prSet/>
      <dgm:spPr/>
      <dgm:t>
        <a:bodyPr/>
        <a:lstStyle/>
        <a:p>
          <a:r>
            <a:rPr lang="el-GR"/>
            <a:t>Η κλινική εικόνα της τοξοπλάσμωσης είναι αρκετά πολύπλοκη και εξαρτάται από τις ιδιαιτερότητες του ανθρώπου (φυσιολογικό ή ανοσοκατασταλμένο άτομο), από τον τρόπο λοίμωξης (συγγενής ή επίκτητη), από τη βαρύτητά της (συμπτωματική η όχι).</a:t>
          </a:r>
          <a:endParaRPr lang="en-US"/>
        </a:p>
      </dgm:t>
    </dgm:pt>
    <dgm:pt modelId="{12C309B8-750F-4E8B-85E2-667237C38A6F}" type="parTrans" cxnId="{9C4688DC-207F-4220-9A65-7931C10247D0}">
      <dgm:prSet/>
      <dgm:spPr/>
      <dgm:t>
        <a:bodyPr/>
        <a:lstStyle/>
        <a:p>
          <a:endParaRPr lang="en-US"/>
        </a:p>
      </dgm:t>
    </dgm:pt>
    <dgm:pt modelId="{3992A421-B4C1-464C-91C1-137799BD9CD8}" type="sibTrans" cxnId="{9C4688DC-207F-4220-9A65-7931C10247D0}">
      <dgm:prSet/>
      <dgm:spPr/>
      <dgm:t>
        <a:bodyPr/>
        <a:lstStyle/>
        <a:p>
          <a:endParaRPr lang="en-US"/>
        </a:p>
      </dgm:t>
    </dgm:pt>
    <dgm:pt modelId="{293CF2E9-EA07-4956-8AC4-72AAAC6B1DD1}">
      <dgm:prSet/>
      <dgm:spPr/>
      <dgm:t>
        <a:bodyPr/>
        <a:lstStyle/>
        <a:p>
          <a:r>
            <a:rPr lang="el-GR"/>
            <a:t>Η επίκτητη τοξοπλάσμωση των μη ανοσοκατασταλμένων ατόμων έχει ποικιλία κλινικών εκδηλώσεων, που κυμαίνονται από την απλή λεμφαδενοπάθεια μέχρι τις οξείες και θανατηφόρες μορφές της νόσου.</a:t>
          </a:r>
          <a:endParaRPr lang="en-US"/>
        </a:p>
      </dgm:t>
    </dgm:pt>
    <dgm:pt modelId="{3033196C-D45E-4CBE-B04F-0CE6A961C260}" type="parTrans" cxnId="{DB37CEE2-DD6C-4FDD-855C-20DFBB3B632C}">
      <dgm:prSet/>
      <dgm:spPr/>
      <dgm:t>
        <a:bodyPr/>
        <a:lstStyle/>
        <a:p>
          <a:endParaRPr lang="en-US"/>
        </a:p>
      </dgm:t>
    </dgm:pt>
    <dgm:pt modelId="{D0DEB476-315B-4FA0-85C3-48FBD4AE4FA5}" type="sibTrans" cxnId="{DB37CEE2-DD6C-4FDD-855C-20DFBB3B632C}">
      <dgm:prSet/>
      <dgm:spPr/>
      <dgm:t>
        <a:bodyPr/>
        <a:lstStyle/>
        <a:p>
          <a:endParaRPr lang="en-US"/>
        </a:p>
      </dgm:t>
    </dgm:pt>
    <dgm:pt modelId="{87A37CDF-1FC3-4A2C-B476-EC88C42D0847}" type="pres">
      <dgm:prSet presAssocID="{643BAE40-C422-43BE-ACB3-2450E779250D}" presName="linear" presStyleCnt="0">
        <dgm:presLayoutVars>
          <dgm:animLvl val="lvl"/>
          <dgm:resizeHandles val="exact"/>
        </dgm:presLayoutVars>
      </dgm:prSet>
      <dgm:spPr/>
    </dgm:pt>
    <dgm:pt modelId="{D61D4392-A126-4356-993F-10E5A9680681}" type="pres">
      <dgm:prSet presAssocID="{02B4EEF4-3132-45A5-895D-6541F7A246B9}" presName="parentText" presStyleLbl="node1" presStyleIdx="0" presStyleCnt="3">
        <dgm:presLayoutVars>
          <dgm:chMax val="0"/>
          <dgm:bulletEnabled val="1"/>
        </dgm:presLayoutVars>
      </dgm:prSet>
      <dgm:spPr/>
    </dgm:pt>
    <dgm:pt modelId="{A6007C1A-8CFA-43BD-A723-A009A33FFB0F}" type="pres">
      <dgm:prSet presAssocID="{FDF85B67-B1A5-4C87-A253-DBEA9EC47068}" presName="spacer" presStyleCnt="0"/>
      <dgm:spPr/>
    </dgm:pt>
    <dgm:pt modelId="{49F8F9C2-ECF8-4AB2-8E03-3BE86941C0EF}" type="pres">
      <dgm:prSet presAssocID="{007B833F-8824-407E-9925-24C0BE18A494}" presName="parentText" presStyleLbl="node1" presStyleIdx="1" presStyleCnt="3">
        <dgm:presLayoutVars>
          <dgm:chMax val="0"/>
          <dgm:bulletEnabled val="1"/>
        </dgm:presLayoutVars>
      </dgm:prSet>
      <dgm:spPr/>
    </dgm:pt>
    <dgm:pt modelId="{DD0AF25D-A777-4373-BB7F-957E2359DF0B}" type="pres">
      <dgm:prSet presAssocID="{3992A421-B4C1-464C-91C1-137799BD9CD8}" presName="spacer" presStyleCnt="0"/>
      <dgm:spPr/>
    </dgm:pt>
    <dgm:pt modelId="{01EFB23D-1F32-4355-8D1B-024BA86168E0}" type="pres">
      <dgm:prSet presAssocID="{293CF2E9-EA07-4956-8AC4-72AAAC6B1DD1}" presName="parentText" presStyleLbl="node1" presStyleIdx="2" presStyleCnt="3">
        <dgm:presLayoutVars>
          <dgm:chMax val="0"/>
          <dgm:bulletEnabled val="1"/>
        </dgm:presLayoutVars>
      </dgm:prSet>
      <dgm:spPr/>
    </dgm:pt>
  </dgm:ptLst>
  <dgm:cxnLst>
    <dgm:cxn modelId="{A487401C-7D5C-4CD3-ACB8-3F9C8AD547A8}" srcId="{643BAE40-C422-43BE-ACB3-2450E779250D}" destId="{02B4EEF4-3132-45A5-895D-6541F7A246B9}" srcOrd="0" destOrd="0" parTransId="{8A76F8E4-ED30-4101-9FF2-E85F87AA0E00}" sibTransId="{FDF85B67-B1A5-4C87-A253-DBEA9EC47068}"/>
    <dgm:cxn modelId="{3B8E5052-B991-49B1-946F-AC315A99FAC0}" type="presOf" srcId="{007B833F-8824-407E-9925-24C0BE18A494}" destId="{49F8F9C2-ECF8-4AB2-8E03-3BE86941C0EF}" srcOrd="0" destOrd="0" presId="urn:microsoft.com/office/officeart/2005/8/layout/vList2"/>
    <dgm:cxn modelId="{900A2AA2-79F4-4062-93CD-5E3A0C20DC98}" type="presOf" srcId="{643BAE40-C422-43BE-ACB3-2450E779250D}" destId="{87A37CDF-1FC3-4A2C-B476-EC88C42D0847}" srcOrd="0" destOrd="0" presId="urn:microsoft.com/office/officeart/2005/8/layout/vList2"/>
    <dgm:cxn modelId="{4F2D38CB-B5A2-485B-8F33-A4B632844B5A}" type="presOf" srcId="{02B4EEF4-3132-45A5-895D-6541F7A246B9}" destId="{D61D4392-A126-4356-993F-10E5A9680681}" srcOrd="0" destOrd="0" presId="urn:microsoft.com/office/officeart/2005/8/layout/vList2"/>
    <dgm:cxn modelId="{5A0714D6-F013-4C98-813D-AF9F43E463B9}" type="presOf" srcId="{293CF2E9-EA07-4956-8AC4-72AAAC6B1DD1}" destId="{01EFB23D-1F32-4355-8D1B-024BA86168E0}" srcOrd="0" destOrd="0" presId="urn:microsoft.com/office/officeart/2005/8/layout/vList2"/>
    <dgm:cxn modelId="{9C4688DC-207F-4220-9A65-7931C10247D0}" srcId="{643BAE40-C422-43BE-ACB3-2450E779250D}" destId="{007B833F-8824-407E-9925-24C0BE18A494}" srcOrd="1" destOrd="0" parTransId="{12C309B8-750F-4E8B-85E2-667237C38A6F}" sibTransId="{3992A421-B4C1-464C-91C1-137799BD9CD8}"/>
    <dgm:cxn modelId="{DB37CEE2-DD6C-4FDD-855C-20DFBB3B632C}" srcId="{643BAE40-C422-43BE-ACB3-2450E779250D}" destId="{293CF2E9-EA07-4956-8AC4-72AAAC6B1DD1}" srcOrd="2" destOrd="0" parTransId="{3033196C-D45E-4CBE-B04F-0CE6A961C260}" sibTransId="{D0DEB476-315B-4FA0-85C3-48FBD4AE4FA5}"/>
    <dgm:cxn modelId="{554FAB97-42E7-418A-9977-AF1719BD2CB6}" type="presParOf" srcId="{87A37CDF-1FC3-4A2C-B476-EC88C42D0847}" destId="{D61D4392-A126-4356-993F-10E5A9680681}" srcOrd="0" destOrd="0" presId="urn:microsoft.com/office/officeart/2005/8/layout/vList2"/>
    <dgm:cxn modelId="{65D0C097-80FC-4E68-B48A-6A2EA8C232C9}" type="presParOf" srcId="{87A37CDF-1FC3-4A2C-B476-EC88C42D0847}" destId="{A6007C1A-8CFA-43BD-A723-A009A33FFB0F}" srcOrd="1" destOrd="0" presId="urn:microsoft.com/office/officeart/2005/8/layout/vList2"/>
    <dgm:cxn modelId="{5D169C12-BAAF-4378-AA7B-6C8FF47B8CD2}" type="presParOf" srcId="{87A37CDF-1FC3-4A2C-B476-EC88C42D0847}" destId="{49F8F9C2-ECF8-4AB2-8E03-3BE86941C0EF}" srcOrd="2" destOrd="0" presId="urn:microsoft.com/office/officeart/2005/8/layout/vList2"/>
    <dgm:cxn modelId="{FD70E856-FA69-4986-B81C-FF52D5BAD6A2}" type="presParOf" srcId="{87A37CDF-1FC3-4A2C-B476-EC88C42D0847}" destId="{DD0AF25D-A777-4373-BB7F-957E2359DF0B}" srcOrd="3" destOrd="0" presId="urn:microsoft.com/office/officeart/2005/8/layout/vList2"/>
    <dgm:cxn modelId="{4C7E59C0-5D33-4768-9E99-C9E161EB884A}" type="presParOf" srcId="{87A37CDF-1FC3-4A2C-B476-EC88C42D0847}" destId="{01EFB23D-1F32-4355-8D1B-024BA86168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4647AE9F-7CCF-4EE7-BAB4-9A95FA964C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3D2D988-B73F-4E47-9455-C0B95AAAFCEB}">
      <dgm:prSet/>
      <dgm:spPr/>
      <dgm:t>
        <a:bodyPr/>
        <a:lstStyle/>
        <a:p>
          <a:r>
            <a:rPr lang="el-GR"/>
            <a:t>Η ασυμπτωματική λεμφαδενοπάθεια είναι η συνηθέστερη κλινική εκδήλωση της νόσου και συνήθως χαρακτηρίζεται από τη διόγκωση των τραχηλικών λεμφαδένων. Είναι δυνατόν να συνοδεύεται από μέτριο πυρετό, από κυνάγχη, κεφαλαλγία ή και ένα κηλιδοβλατιδώδες εξάνθημα, κυρίως του κορμού.</a:t>
          </a:r>
          <a:endParaRPr lang="en-US"/>
        </a:p>
      </dgm:t>
    </dgm:pt>
    <dgm:pt modelId="{C0726A37-41A4-4BB2-9D02-55A75A639894}" type="parTrans" cxnId="{B3DEE317-5E82-4089-AF02-0B772BB0E6F8}">
      <dgm:prSet/>
      <dgm:spPr/>
      <dgm:t>
        <a:bodyPr/>
        <a:lstStyle/>
        <a:p>
          <a:endParaRPr lang="en-US"/>
        </a:p>
      </dgm:t>
    </dgm:pt>
    <dgm:pt modelId="{E2B2FD61-AA99-4815-87FD-8C8C8790B18F}" type="sibTrans" cxnId="{B3DEE317-5E82-4089-AF02-0B772BB0E6F8}">
      <dgm:prSet/>
      <dgm:spPr/>
      <dgm:t>
        <a:bodyPr/>
        <a:lstStyle/>
        <a:p>
          <a:endParaRPr lang="en-US"/>
        </a:p>
      </dgm:t>
    </dgm:pt>
    <dgm:pt modelId="{F12F3854-216B-42F5-B60E-ECEA0584A3E8}">
      <dgm:prSet/>
      <dgm:spPr/>
      <dgm:t>
        <a:bodyPr/>
        <a:lstStyle/>
        <a:p>
          <a:r>
            <a:rPr lang="el-GR"/>
            <a:t>Σπάνια είναι δυνατόν να εμφανιστεί βαριά λοίμωξη με συμπτώματα από διάφορα όργανα, όπως π.χ. από την καρδιά (μυοκαρδίτιδα και περικαρδίτιδα), από το ήπαρ (ηπατίτιδα), από τους πνεύμονες (πνευμονίτιδα) ή τέλος από τον εγκέφαλο (εγκεφαλίτιδα).</a:t>
          </a:r>
          <a:endParaRPr lang="en-US"/>
        </a:p>
      </dgm:t>
    </dgm:pt>
    <dgm:pt modelId="{88819173-34E5-4419-B029-099D768A11B2}" type="parTrans" cxnId="{0027C1F3-423E-4485-A67B-CB6DB4BBA5E8}">
      <dgm:prSet/>
      <dgm:spPr/>
      <dgm:t>
        <a:bodyPr/>
        <a:lstStyle/>
        <a:p>
          <a:endParaRPr lang="en-US"/>
        </a:p>
      </dgm:t>
    </dgm:pt>
    <dgm:pt modelId="{B50BAFCC-DBB6-47F7-957F-9CBA4A3498AB}" type="sibTrans" cxnId="{0027C1F3-423E-4485-A67B-CB6DB4BBA5E8}">
      <dgm:prSet/>
      <dgm:spPr/>
      <dgm:t>
        <a:bodyPr/>
        <a:lstStyle/>
        <a:p>
          <a:endParaRPr lang="en-US"/>
        </a:p>
      </dgm:t>
    </dgm:pt>
    <dgm:pt modelId="{966D7567-1A86-452B-A335-2C43ADE3BDA1}">
      <dgm:prSet/>
      <dgm:spPr/>
      <dgm:t>
        <a:bodyPr/>
        <a:lstStyle/>
        <a:p>
          <a:r>
            <a:rPr lang="el-GR"/>
            <a:t>Η οξεία τοξοπλάσμωση των ανοσοκατασταλμένων αρρώστων έχει μία μεγάλη ποικιλία κλινικών εκδηλώσεων και είναι δυνατόν να υποδυθεί οποιαδήποτε ευκαιριακή λοίμωξη. Συνήθως όμως επικρατούν τα συμπτώματα και τα σημεία της νεκρωτικής εγκεφαλίτιδας, της μυοκαρδίτιδας και της μηνιγγίτιδας. Η πρόγνωση της τοξοπλάσμωσης στους ανοσοκατασταλμένους αρρώστους είναι βαριά.</a:t>
          </a:r>
          <a:endParaRPr lang="en-US"/>
        </a:p>
      </dgm:t>
    </dgm:pt>
    <dgm:pt modelId="{512B674E-8B02-4441-A0B9-2A73530C3553}" type="parTrans" cxnId="{627D37A3-BF8B-4262-B0E1-584B206C031F}">
      <dgm:prSet/>
      <dgm:spPr/>
      <dgm:t>
        <a:bodyPr/>
        <a:lstStyle/>
        <a:p>
          <a:endParaRPr lang="en-US"/>
        </a:p>
      </dgm:t>
    </dgm:pt>
    <dgm:pt modelId="{76953B56-71EF-412C-865B-61527B694529}" type="sibTrans" cxnId="{627D37A3-BF8B-4262-B0E1-584B206C031F}">
      <dgm:prSet/>
      <dgm:spPr/>
      <dgm:t>
        <a:bodyPr/>
        <a:lstStyle/>
        <a:p>
          <a:endParaRPr lang="en-US"/>
        </a:p>
      </dgm:t>
    </dgm:pt>
    <dgm:pt modelId="{6D6AA9EE-D3C3-4F82-9D2A-9F0B2EAF0682}" type="pres">
      <dgm:prSet presAssocID="{4647AE9F-7CCF-4EE7-BAB4-9A95FA964C34}" presName="linear" presStyleCnt="0">
        <dgm:presLayoutVars>
          <dgm:animLvl val="lvl"/>
          <dgm:resizeHandles val="exact"/>
        </dgm:presLayoutVars>
      </dgm:prSet>
      <dgm:spPr/>
    </dgm:pt>
    <dgm:pt modelId="{18CE4DEE-36A4-4964-B04B-E8EFA6F5B4A7}" type="pres">
      <dgm:prSet presAssocID="{73D2D988-B73F-4E47-9455-C0B95AAAFCEB}" presName="parentText" presStyleLbl="node1" presStyleIdx="0" presStyleCnt="3">
        <dgm:presLayoutVars>
          <dgm:chMax val="0"/>
          <dgm:bulletEnabled val="1"/>
        </dgm:presLayoutVars>
      </dgm:prSet>
      <dgm:spPr/>
    </dgm:pt>
    <dgm:pt modelId="{1F9336AF-2DAD-4620-BAEB-A933920F66A5}" type="pres">
      <dgm:prSet presAssocID="{E2B2FD61-AA99-4815-87FD-8C8C8790B18F}" presName="spacer" presStyleCnt="0"/>
      <dgm:spPr/>
    </dgm:pt>
    <dgm:pt modelId="{F5BE1694-4D6B-4676-89F8-267D28990F83}" type="pres">
      <dgm:prSet presAssocID="{F12F3854-216B-42F5-B60E-ECEA0584A3E8}" presName="parentText" presStyleLbl="node1" presStyleIdx="1" presStyleCnt="3">
        <dgm:presLayoutVars>
          <dgm:chMax val="0"/>
          <dgm:bulletEnabled val="1"/>
        </dgm:presLayoutVars>
      </dgm:prSet>
      <dgm:spPr/>
    </dgm:pt>
    <dgm:pt modelId="{E4196A00-2E5F-4291-9172-F6BA448CD9C0}" type="pres">
      <dgm:prSet presAssocID="{B50BAFCC-DBB6-47F7-957F-9CBA4A3498AB}" presName="spacer" presStyleCnt="0"/>
      <dgm:spPr/>
    </dgm:pt>
    <dgm:pt modelId="{7E835431-52B2-4AB3-9C3E-EEC41843B5A5}" type="pres">
      <dgm:prSet presAssocID="{966D7567-1A86-452B-A335-2C43ADE3BDA1}" presName="parentText" presStyleLbl="node1" presStyleIdx="2" presStyleCnt="3">
        <dgm:presLayoutVars>
          <dgm:chMax val="0"/>
          <dgm:bulletEnabled val="1"/>
        </dgm:presLayoutVars>
      </dgm:prSet>
      <dgm:spPr/>
    </dgm:pt>
  </dgm:ptLst>
  <dgm:cxnLst>
    <dgm:cxn modelId="{B3DEE317-5E82-4089-AF02-0B772BB0E6F8}" srcId="{4647AE9F-7CCF-4EE7-BAB4-9A95FA964C34}" destId="{73D2D988-B73F-4E47-9455-C0B95AAAFCEB}" srcOrd="0" destOrd="0" parTransId="{C0726A37-41A4-4BB2-9D02-55A75A639894}" sibTransId="{E2B2FD61-AA99-4815-87FD-8C8C8790B18F}"/>
    <dgm:cxn modelId="{1ED61E3F-5F0A-4897-A4A6-F867B90E96FE}" type="presOf" srcId="{73D2D988-B73F-4E47-9455-C0B95AAAFCEB}" destId="{18CE4DEE-36A4-4964-B04B-E8EFA6F5B4A7}" srcOrd="0" destOrd="0" presId="urn:microsoft.com/office/officeart/2005/8/layout/vList2"/>
    <dgm:cxn modelId="{2C9F6540-FDF5-4602-BC82-A7AC4CBFFA85}" type="presOf" srcId="{966D7567-1A86-452B-A335-2C43ADE3BDA1}" destId="{7E835431-52B2-4AB3-9C3E-EEC41843B5A5}" srcOrd="0" destOrd="0" presId="urn:microsoft.com/office/officeart/2005/8/layout/vList2"/>
    <dgm:cxn modelId="{EE3E7069-F465-44D3-B753-25E768A1961C}" type="presOf" srcId="{4647AE9F-7CCF-4EE7-BAB4-9A95FA964C34}" destId="{6D6AA9EE-D3C3-4F82-9D2A-9F0B2EAF0682}" srcOrd="0" destOrd="0" presId="urn:microsoft.com/office/officeart/2005/8/layout/vList2"/>
    <dgm:cxn modelId="{7C0B9551-401E-4F69-8BFE-EA608672A490}" type="presOf" srcId="{F12F3854-216B-42F5-B60E-ECEA0584A3E8}" destId="{F5BE1694-4D6B-4676-89F8-267D28990F83}" srcOrd="0" destOrd="0" presId="urn:microsoft.com/office/officeart/2005/8/layout/vList2"/>
    <dgm:cxn modelId="{627D37A3-BF8B-4262-B0E1-584B206C031F}" srcId="{4647AE9F-7CCF-4EE7-BAB4-9A95FA964C34}" destId="{966D7567-1A86-452B-A335-2C43ADE3BDA1}" srcOrd="2" destOrd="0" parTransId="{512B674E-8B02-4441-A0B9-2A73530C3553}" sibTransId="{76953B56-71EF-412C-865B-61527B694529}"/>
    <dgm:cxn modelId="{0027C1F3-423E-4485-A67B-CB6DB4BBA5E8}" srcId="{4647AE9F-7CCF-4EE7-BAB4-9A95FA964C34}" destId="{F12F3854-216B-42F5-B60E-ECEA0584A3E8}" srcOrd="1" destOrd="0" parTransId="{88819173-34E5-4419-B029-099D768A11B2}" sibTransId="{B50BAFCC-DBB6-47F7-957F-9CBA4A3498AB}"/>
    <dgm:cxn modelId="{1C972B9F-9CE0-4386-883B-BAEB4C589BD9}" type="presParOf" srcId="{6D6AA9EE-D3C3-4F82-9D2A-9F0B2EAF0682}" destId="{18CE4DEE-36A4-4964-B04B-E8EFA6F5B4A7}" srcOrd="0" destOrd="0" presId="urn:microsoft.com/office/officeart/2005/8/layout/vList2"/>
    <dgm:cxn modelId="{0F434454-E38B-4B6B-9E1A-AA9B026712B4}" type="presParOf" srcId="{6D6AA9EE-D3C3-4F82-9D2A-9F0B2EAF0682}" destId="{1F9336AF-2DAD-4620-BAEB-A933920F66A5}" srcOrd="1" destOrd="0" presId="urn:microsoft.com/office/officeart/2005/8/layout/vList2"/>
    <dgm:cxn modelId="{DE224836-273D-4F9F-9D98-6B44BB8350AD}" type="presParOf" srcId="{6D6AA9EE-D3C3-4F82-9D2A-9F0B2EAF0682}" destId="{F5BE1694-4D6B-4676-89F8-267D28990F83}" srcOrd="2" destOrd="0" presId="urn:microsoft.com/office/officeart/2005/8/layout/vList2"/>
    <dgm:cxn modelId="{F0267B79-E2BE-4C26-A8BE-AF94219A4C7F}" type="presParOf" srcId="{6D6AA9EE-D3C3-4F82-9D2A-9F0B2EAF0682}" destId="{E4196A00-2E5F-4291-9172-F6BA448CD9C0}" srcOrd="3" destOrd="0" presId="urn:microsoft.com/office/officeart/2005/8/layout/vList2"/>
    <dgm:cxn modelId="{AF904CCB-8E25-41E1-AB92-D3643FD0EEA7}" type="presParOf" srcId="{6D6AA9EE-D3C3-4F82-9D2A-9F0B2EAF0682}" destId="{7E835431-52B2-4AB3-9C3E-EEC41843B5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F722FE3-5D07-4E4F-8131-4BE5E648E3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2943A9-6323-4BD5-BEF8-896113174E48}">
      <dgm:prSet/>
      <dgm:spPr/>
      <dgm:t>
        <a:bodyPr/>
        <a:lstStyle/>
        <a:p>
          <a:r>
            <a:rPr lang="el-GR"/>
            <a:t>Για την πρόληψη της νόσου το επαρκές ψήσιμο των κρεάτων (πάνω από τους 60oC) είναι βασικό, γιατί καταστρέφει τις κυστικές μορφές της νόσου, που βρίσκονται μέσα στα κρέατα. Η ψύξη, κάτω από τους –20oC, για 34 ώρες καταστρέφει επίσης τις κυστικές μορφές.</a:t>
          </a:r>
          <a:endParaRPr lang="en-US"/>
        </a:p>
      </dgm:t>
    </dgm:pt>
    <dgm:pt modelId="{4BB844DF-281D-4709-8E88-831DA83DB54F}" type="parTrans" cxnId="{9E03E769-C949-403F-924F-D7E055671680}">
      <dgm:prSet/>
      <dgm:spPr/>
      <dgm:t>
        <a:bodyPr/>
        <a:lstStyle/>
        <a:p>
          <a:endParaRPr lang="en-US"/>
        </a:p>
      </dgm:t>
    </dgm:pt>
    <dgm:pt modelId="{7C14C93F-C733-40D5-A2B5-9F851299B587}" type="sibTrans" cxnId="{9E03E769-C949-403F-924F-D7E055671680}">
      <dgm:prSet/>
      <dgm:spPr/>
      <dgm:t>
        <a:bodyPr/>
        <a:lstStyle/>
        <a:p>
          <a:endParaRPr lang="en-US"/>
        </a:p>
      </dgm:t>
    </dgm:pt>
    <dgm:pt modelId="{61CA2892-59D9-4E33-B990-2196963D9856}">
      <dgm:prSet/>
      <dgm:spPr/>
      <dgm:t>
        <a:bodyPr/>
        <a:lstStyle/>
        <a:p>
          <a:r>
            <a:rPr lang="el-GR"/>
            <a:t>Οι έγκυες γυναίκες πρέπει να αποφεύγουν την επαφή με τις γάτες και ιδιαίτερα τα σημεία εκείνα που μολύνθηκαν από τα κόπρανα γάτας.</a:t>
          </a:r>
          <a:endParaRPr lang="en-US"/>
        </a:p>
      </dgm:t>
    </dgm:pt>
    <dgm:pt modelId="{6276B432-DC42-45C4-B67D-9146D53FC339}" type="parTrans" cxnId="{73CCC6E9-04E4-42E3-8475-BE1828CD77EB}">
      <dgm:prSet/>
      <dgm:spPr/>
      <dgm:t>
        <a:bodyPr/>
        <a:lstStyle/>
        <a:p>
          <a:endParaRPr lang="en-US"/>
        </a:p>
      </dgm:t>
    </dgm:pt>
    <dgm:pt modelId="{A4B0AEF7-E8A2-4D92-BA97-A59B2073BAE1}" type="sibTrans" cxnId="{73CCC6E9-04E4-42E3-8475-BE1828CD77EB}">
      <dgm:prSet/>
      <dgm:spPr/>
      <dgm:t>
        <a:bodyPr/>
        <a:lstStyle/>
        <a:p>
          <a:endParaRPr lang="en-US"/>
        </a:p>
      </dgm:t>
    </dgm:pt>
    <dgm:pt modelId="{A1CC6911-11F4-4A19-A23A-3207C5ABFC52}">
      <dgm:prSet/>
      <dgm:spPr/>
      <dgm:t>
        <a:bodyPr/>
        <a:lstStyle/>
        <a:p>
          <a:r>
            <a:rPr lang="el-GR"/>
            <a:t>Ιδιαίτερη προσοχή απαιτείται στις μεταμοσχεύσεις ιστών και οργάνων, γιατί είναι δυνατόν να μεταφερθεί με το μόσχευμα λανθάνουσα λοίμωξη στους λήπτες, στους οποίους, εξαιτίας της χορηγούμενης ανοσοκαταστολής, είναι δυνατόν να εκδηλωθεί βαριά λοίμωξη.</a:t>
          </a:r>
          <a:endParaRPr lang="en-US"/>
        </a:p>
      </dgm:t>
    </dgm:pt>
    <dgm:pt modelId="{3C33902E-F443-4BC3-A0A0-C7640EDA7791}" type="parTrans" cxnId="{5255A1E5-9E6E-4341-811E-5B13F5E7DEFA}">
      <dgm:prSet/>
      <dgm:spPr/>
      <dgm:t>
        <a:bodyPr/>
        <a:lstStyle/>
        <a:p>
          <a:endParaRPr lang="en-US"/>
        </a:p>
      </dgm:t>
    </dgm:pt>
    <dgm:pt modelId="{2022CE9E-811A-4DBF-815C-EEEE1B53C0AE}" type="sibTrans" cxnId="{5255A1E5-9E6E-4341-811E-5B13F5E7DEFA}">
      <dgm:prSet/>
      <dgm:spPr/>
      <dgm:t>
        <a:bodyPr/>
        <a:lstStyle/>
        <a:p>
          <a:endParaRPr lang="en-US"/>
        </a:p>
      </dgm:t>
    </dgm:pt>
    <dgm:pt modelId="{AF521F94-FB4C-40E6-8D55-988407C5F037}" type="pres">
      <dgm:prSet presAssocID="{DF722FE3-5D07-4E4F-8131-4BE5E648E3EA}" presName="linear" presStyleCnt="0">
        <dgm:presLayoutVars>
          <dgm:animLvl val="lvl"/>
          <dgm:resizeHandles val="exact"/>
        </dgm:presLayoutVars>
      </dgm:prSet>
      <dgm:spPr/>
    </dgm:pt>
    <dgm:pt modelId="{6319F9DC-171B-4EC4-84A9-5F90D7ED8F22}" type="pres">
      <dgm:prSet presAssocID="{782943A9-6323-4BD5-BEF8-896113174E48}" presName="parentText" presStyleLbl="node1" presStyleIdx="0" presStyleCnt="3">
        <dgm:presLayoutVars>
          <dgm:chMax val="0"/>
          <dgm:bulletEnabled val="1"/>
        </dgm:presLayoutVars>
      </dgm:prSet>
      <dgm:spPr/>
    </dgm:pt>
    <dgm:pt modelId="{BF9C696B-FD41-4834-99D8-B274A71ACFBD}" type="pres">
      <dgm:prSet presAssocID="{7C14C93F-C733-40D5-A2B5-9F851299B587}" presName="spacer" presStyleCnt="0"/>
      <dgm:spPr/>
    </dgm:pt>
    <dgm:pt modelId="{7DBFBFF0-F4B5-42AB-8E85-10B6D20196DA}" type="pres">
      <dgm:prSet presAssocID="{61CA2892-59D9-4E33-B990-2196963D9856}" presName="parentText" presStyleLbl="node1" presStyleIdx="1" presStyleCnt="3">
        <dgm:presLayoutVars>
          <dgm:chMax val="0"/>
          <dgm:bulletEnabled val="1"/>
        </dgm:presLayoutVars>
      </dgm:prSet>
      <dgm:spPr/>
    </dgm:pt>
    <dgm:pt modelId="{2E621C40-E3F5-43CB-9267-2874B4F249FA}" type="pres">
      <dgm:prSet presAssocID="{A4B0AEF7-E8A2-4D92-BA97-A59B2073BAE1}" presName="spacer" presStyleCnt="0"/>
      <dgm:spPr/>
    </dgm:pt>
    <dgm:pt modelId="{5F8AC292-251F-4A9F-A233-B58E00B57965}" type="pres">
      <dgm:prSet presAssocID="{A1CC6911-11F4-4A19-A23A-3207C5ABFC52}" presName="parentText" presStyleLbl="node1" presStyleIdx="2" presStyleCnt="3">
        <dgm:presLayoutVars>
          <dgm:chMax val="0"/>
          <dgm:bulletEnabled val="1"/>
        </dgm:presLayoutVars>
      </dgm:prSet>
      <dgm:spPr/>
    </dgm:pt>
  </dgm:ptLst>
  <dgm:cxnLst>
    <dgm:cxn modelId="{1A33BF08-58F8-4062-8F32-DFC755C93EE9}" type="presOf" srcId="{782943A9-6323-4BD5-BEF8-896113174E48}" destId="{6319F9DC-171B-4EC4-84A9-5F90D7ED8F22}" srcOrd="0" destOrd="0" presId="urn:microsoft.com/office/officeart/2005/8/layout/vList2"/>
    <dgm:cxn modelId="{9E03E769-C949-403F-924F-D7E055671680}" srcId="{DF722FE3-5D07-4E4F-8131-4BE5E648E3EA}" destId="{782943A9-6323-4BD5-BEF8-896113174E48}" srcOrd="0" destOrd="0" parTransId="{4BB844DF-281D-4709-8E88-831DA83DB54F}" sibTransId="{7C14C93F-C733-40D5-A2B5-9F851299B587}"/>
    <dgm:cxn modelId="{27FDCFD2-BE4C-4C1F-9F4B-896CAB8AD0B1}" type="presOf" srcId="{61CA2892-59D9-4E33-B990-2196963D9856}" destId="{7DBFBFF0-F4B5-42AB-8E85-10B6D20196DA}" srcOrd="0" destOrd="0" presId="urn:microsoft.com/office/officeart/2005/8/layout/vList2"/>
    <dgm:cxn modelId="{5255A1E5-9E6E-4341-811E-5B13F5E7DEFA}" srcId="{DF722FE3-5D07-4E4F-8131-4BE5E648E3EA}" destId="{A1CC6911-11F4-4A19-A23A-3207C5ABFC52}" srcOrd="2" destOrd="0" parTransId="{3C33902E-F443-4BC3-A0A0-C7640EDA7791}" sibTransId="{2022CE9E-811A-4DBF-815C-EEEE1B53C0AE}"/>
    <dgm:cxn modelId="{69D346E8-32FC-4617-B5E6-AFCD532AD4C0}" type="presOf" srcId="{DF722FE3-5D07-4E4F-8131-4BE5E648E3EA}" destId="{AF521F94-FB4C-40E6-8D55-988407C5F037}" srcOrd="0" destOrd="0" presId="urn:microsoft.com/office/officeart/2005/8/layout/vList2"/>
    <dgm:cxn modelId="{73CCC6E9-04E4-42E3-8475-BE1828CD77EB}" srcId="{DF722FE3-5D07-4E4F-8131-4BE5E648E3EA}" destId="{61CA2892-59D9-4E33-B990-2196963D9856}" srcOrd="1" destOrd="0" parTransId="{6276B432-DC42-45C4-B67D-9146D53FC339}" sibTransId="{A4B0AEF7-E8A2-4D92-BA97-A59B2073BAE1}"/>
    <dgm:cxn modelId="{3DBB88FA-BF5D-4680-A040-E8DFDB7EDB2B}" type="presOf" srcId="{A1CC6911-11F4-4A19-A23A-3207C5ABFC52}" destId="{5F8AC292-251F-4A9F-A233-B58E00B57965}" srcOrd="0" destOrd="0" presId="urn:microsoft.com/office/officeart/2005/8/layout/vList2"/>
    <dgm:cxn modelId="{0626A555-6282-4B9A-B1DA-7CB88B1BE3B3}" type="presParOf" srcId="{AF521F94-FB4C-40E6-8D55-988407C5F037}" destId="{6319F9DC-171B-4EC4-84A9-5F90D7ED8F22}" srcOrd="0" destOrd="0" presId="urn:microsoft.com/office/officeart/2005/8/layout/vList2"/>
    <dgm:cxn modelId="{FF1FCCB2-DF36-4E3D-A968-1C71C02D9F2E}" type="presParOf" srcId="{AF521F94-FB4C-40E6-8D55-988407C5F037}" destId="{BF9C696B-FD41-4834-99D8-B274A71ACFBD}" srcOrd="1" destOrd="0" presId="urn:microsoft.com/office/officeart/2005/8/layout/vList2"/>
    <dgm:cxn modelId="{FA5F4AFA-F31C-401B-BB5C-46B309761C01}" type="presParOf" srcId="{AF521F94-FB4C-40E6-8D55-988407C5F037}" destId="{7DBFBFF0-F4B5-42AB-8E85-10B6D20196DA}" srcOrd="2" destOrd="0" presId="urn:microsoft.com/office/officeart/2005/8/layout/vList2"/>
    <dgm:cxn modelId="{88999AE5-2AE5-4157-BD16-A5A3E3536861}" type="presParOf" srcId="{AF521F94-FB4C-40E6-8D55-988407C5F037}" destId="{2E621C40-E3F5-43CB-9267-2874B4F249FA}" srcOrd="3" destOrd="0" presId="urn:microsoft.com/office/officeart/2005/8/layout/vList2"/>
    <dgm:cxn modelId="{90AE35A1-1976-4B0C-8548-9C870F36F030}" type="presParOf" srcId="{AF521F94-FB4C-40E6-8D55-988407C5F037}" destId="{5F8AC292-251F-4A9F-A233-B58E00B579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245CFBD-3462-404C-8F80-A9D8086792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8C8E67-ECED-4115-AE31-1863779A1B1D}">
      <dgm:prSet/>
      <dgm:spPr/>
      <dgm:t>
        <a:bodyPr/>
        <a:lstStyle/>
        <a:p>
          <a:r>
            <a:rPr lang="el-GR"/>
            <a:t>Η εντερίτιδα από Campylobacter είναι η συχνότερη επιβεβαιωμένη διαρροϊκή νόσος στον κόσμο. Η νόσος εκδηλώνεται με πυρετό, διάρροια και έντονους κοιλιακούς πόνους.</a:t>
          </a:r>
          <a:endParaRPr lang="en-US"/>
        </a:p>
      </dgm:t>
    </dgm:pt>
    <dgm:pt modelId="{C1AF546B-D7B4-4120-80CD-88367B287E5E}" type="parTrans" cxnId="{D5B47F9B-E0B4-4BBC-BA43-11FEFB979190}">
      <dgm:prSet/>
      <dgm:spPr/>
      <dgm:t>
        <a:bodyPr/>
        <a:lstStyle/>
        <a:p>
          <a:endParaRPr lang="en-US"/>
        </a:p>
      </dgm:t>
    </dgm:pt>
    <dgm:pt modelId="{FEBE2428-7FF8-43F6-9A54-27821EE9737F}" type="sibTrans" cxnId="{D5B47F9B-E0B4-4BBC-BA43-11FEFB979190}">
      <dgm:prSet/>
      <dgm:spPr/>
      <dgm:t>
        <a:bodyPr/>
        <a:lstStyle/>
        <a:p>
          <a:endParaRPr lang="en-US"/>
        </a:p>
      </dgm:t>
    </dgm:pt>
    <dgm:pt modelId="{57ECB318-9BC8-4BB5-94F0-ED03AB42C76A}">
      <dgm:prSet/>
      <dgm:spPr/>
      <dgm:t>
        <a:bodyPr/>
        <a:lstStyle/>
        <a:p>
          <a:r>
            <a:rPr lang="el-GR"/>
            <a:t>Το Campylobacter διαβιώνει στο έντερο των υγιών πτηνών και τα περισσότερα πουλερικά, όταν είναι ωμά, περιέχουν στη σάρκα τους το μικρόβιο.</a:t>
          </a:r>
          <a:endParaRPr lang="en-US"/>
        </a:p>
      </dgm:t>
    </dgm:pt>
    <dgm:pt modelId="{A6FE2B1A-4013-44DA-89F0-DA1752CBCD4B}" type="parTrans" cxnId="{27EDE8AA-1E59-41D1-BFDB-22C7509C9129}">
      <dgm:prSet/>
      <dgm:spPr/>
      <dgm:t>
        <a:bodyPr/>
        <a:lstStyle/>
        <a:p>
          <a:endParaRPr lang="en-US"/>
        </a:p>
      </dgm:t>
    </dgm:pt>
    <dgm:pt modelId="{FFBFCE42-681F-44FF-9A6E-C49F291B50E4}" type="sibTrans" cxnId="{27EDE8AA-1E59-41D1-BFDB-22C7509C9129}">
      <dgm:prSet/>
      <dgm:spPr/>
      <dgm:t>
        <a:bodyPr/>
        <a:lstStyle/>
        <a:p>
          <a:endParaRPr lang="en-US"/>
        </a:p>
      </dgm:t>
    </dgm:pt>
    <dgm:pt modelId="{225F1D0B-7187-47F0-8082-42F6E67CE292}">
      <dgm:prSet/>
      <dgm:spPr/>
      <dgm:t>
        <a:bodyPr/>
        <a:lstStyle/>
        <a:p>
          <a:r>
            <a:rPr lang="el-GR"/>
            <a:t>Ο άνθρωπος μολύνεται όταν καταναλώσει μη καλά ψημένα πουλερικά ή και άλλες τροφές, που έχουν μολυνθεί από την επαφή τους με τα μολυσμένα πουλερικά.</a:t>
          </a:r>
          <a:endParaRPr lang="en-US"/>
        </a:p>
      </dgm:t>
    </dgm:pt>
    <dgm:pt modelId="{63967E12-61D3-4640-A166-17499B298C1C}" type="parTrans" cxnId="{9D96B9AC-FAA6-4370-82F0-04BCD447DCAB}">
      <dgm:prSet/>
      <dgm:spPr/>
      <dgm:t>
        <a:bodyPr/>
        <a:lstStyle/>
        <a:p>
          <a:endParaRPr lang="en-US"/>
        </a:p>
      </dgm:t>
    </dgm:pt>
    <dgm:pt modelId="{92F991FC-E797-404C-9A61-746D22D42DFA}" type="sibTrans" cxnId="{9D96B9AC-FAA6-4370-82F0-04BCD447DCAB}">
      <dgm:prSet/>
      <dgm:spPr/>
      <dgm:t>
        <a:bodyPr/>
        <a:lstStyle/>
        <a:p>
          <a:endParaRPr lang="en-US"/>
        </a:p>
      </dgm:t>
    </dgm:pt>
    <dgm:pt modelId="{5A1CA627-ED54-4644-AADB-F7F23B700DE4}">
      <dgm:prSet/>
      <dgm:spPr/>
      <dgm:t>
        <a:bodyPr/>
        <a:lstStyle/>
        <a:p>
          <a:r>
            <a:rPr lang="el-GR"/>
            <a:t>Η προφύλαξη από τη νόσο συνίσταται στην αποφυγή κατανάλωσης ατελώς ψημένων πουλερικών και η εφαρμογή των όσων αναφέρθηκαν στις σαλμονελώσεις, σχετικά με την προφύλαξη από τα πουλερικά.</a:t>
          </a:r>
          <a:endParaRPr lang="en-US"/>
        </a:p>
      </dgm:t>
    </dgm:pt>
    <dgm:pt modelId="{B8BCB15B-475D-4B88-B5BD-3BEBF31E7052}" type="parTrans" cxnId="{59796F2A-6D01-4D31-B86B-435AA00C4814}">
      <dgm:prSet/>
      <dgm:spPr/>
      <dgm:t>
        <a:bodyPr/>
        <a:lstStyle/>
        <a:p>
          <a:endParaRPr lang="en-US"/>
        </a:p>
      </dgm:t>
    </dgm:pt>
    <dgm:pt modelId="{C0D7E72F-D2DB-4C93-8B37-FC1D156945BE}" type="sibTrans" cxnId="{59796F2A-6D01-4D31-B86B-435AA00C4814}">
      <dgm:prSet/>
      <dgm:spPr/>
      <dgm:t>
        <a:bodyPr/>
        <a:lstStyle/>
        <a:p>
          <a:endParaRPr lang="en-US"/>
        </a:p>
      </dgm:t>
    </dgm:pt>
    <dgm:pt modelId="{C277A8AF-9097-42E9-B44B-6A39C29EA36D}" type="pres">
      <dgm:prSet presAssocID="{A245CFBD-3462-404C-8F80-A9D80867925A}" presName="linear" presStyleCnt="0">
        <dgm:presLayoutVars>
          <dgm:animLvl val="lvl"/>
          <dgm:resizeHandles val="exact"/>
        </dgm:presLayoutVars>
      </dgm:prSet>
      <dgm:spPr/>
    </dgm:pt>
    <dgm:pt modelId="{A984B576-BE51-4AF5-A558-B888F816618D}" type="pres">
      <dgm:prSet presAssocID="{328C8E67-ECED-4115-AE31-1863779A1B1D}" presName="parentText" presStyleLbl="node1" presStyleIdx="0" presStyleCnt="4">
        <dgm:presLayoutVars>
          <dgm:chMax val="0"/>
          <dgm:bulletEnabled val="1"/>
        </dgm:presLayoutVars>
      </dgm:prSet>
      <dgm:spPr/>
    </dgm:pt>
    <dgm:pt modelId="{93A6E3FF-00AB-4AB7-9870-14F102CFF46E}" type="pres">
      <dgm:prSet presAssocID="{FEBE2428-7FF8-43F6-9A54-27821EE9737F}" presName="spacer" presStyleCnt="0"/>
      <dgm:spPr/>
    </dgm:pt>
    <dgm:pt modelId="{852CFBF8-9111-400E-A5B3-088974D4E875}" type="pres">
      <dgm:prSet presAssocID="{57ECB318-9BC8-4BB5-94F0-ED03AB42C76A}" presName="parentText" presStyleLbl="node1" presStyleIdx="1" presStyleCnt="4">
        <dgm:presLayoutVars>
          <dgm:chMax val="0"/>
          <dgm:bulletEnabled val="1"/>
        </dgm:presLayoutVars>
      </dgm:prSet>
      <dgm:spPr/>
    </dgm:pt>
    <dgm:pt modelId="{A05950CA-A1E9-45F3-AC3F-E0364389E996}" type="pres">
      <dgm:prSet presAssocID="{FFBFCE42-681F-44FF-9A6E-C49F291B50E4}" presName="spacer" presStyleCnt="0"/>
      <dgm:spPr/>
    </dgm:pt>
    <dgm:pt modelId="{BBA58360-1A31-4177-B63B-60937199BD51}" type="pres">
      <dgm:prSet presAssocID="{225F1D0B-7187-47F0-8082-42F6E67CE292}" presName="parentText" presStyleLbl="node1" presStyleIdx="2" presStyleCnt="4">
        <dgm:presLayoutVars>
          <dgm:chMax val="0"/>
          <dgm:bulletEnabled val="1"/>
        </dgm:presLayoutVars>
      </dgm:prSet>
      <dgm:spPr/>
    </dgm:pt>
    <dgm:pt modelId="{FDA2D368-64FE-4850-8BB0-F912AA7A7428}" type="pres">
      <dgm:prSet presAssocID="{92F991FC-E797-404C-9A61-746D22D42DFA}" presName="spacer" presStyleCnt="0"/>
      <dgm:spPr/>
    </dgm:pt>
    <dgm:pt modelId="{9BCED214-B73E-4CB4-8857-EFE9D4F7DFE3}" type="pres">
      <dgm:prSet presAssocID="{5A1CA627-ED54-4644-AADB-F7F23B700DE4}" presName="parentText" presStyleLbl="node1" presStyleIdx="3" presStyleCnt="4">
        <dgm:presLayoutVars>
          <dgm:chMax val="0"/>
          <dgm:bulletEnabled val="1"/>
        </dgm:presLayoutVars>
      </dgm:prSet>
      <dgm:spPr/>
    </dgm:pt>
  </dgm:ptLst>
  <dgm:cxnLst>
    <dgm:cxn modelId="{EE521605-015D-4087-8C41-AE7894CC0BC1}" type="presOf" srcId="{A245CFBD-3462-404C-8F80-A9D80867925A}" destId="{C277A8AF-9097-42E9-B44B-6A39C29EA36D}" srcOrd="0" destOrd="0" presId="urn:microsoft.com/office/officeart/2005/8/layout/vList2"/>
    <dgm:cxn modelId="{59796F2A-6D01-4D31-B86B-435AA00C4814}" srcId="{A245CFBD-3462-404C-8F80-A9D80867925A}" destId="{5A1CA627-ED54-4644-AADB-F7F23B700DE4}" srcOrd="3" destOrd="0" parTransId="{B8BCB15B-475D-4B88-B5BD-3BEBF31E7052}" sibTransId="{C0D7E72F-D2DB-4C93-8B37-FC1D156945BE}"/>
    <dgm:cxn modelId="{F670376F-AA2D-4727-BB0F-5052A2F07986}" type="presOf" srcId="{57ECB318-9BC8-4BB5-94F0-ED03AB42C76A}" destId="{852CFBF8-9111-400E-A5B3-088974D4E875}" srcOrd="0" destOrd="0" presId="urn:microsoft.com/office/officeart/2005/8/layout/vList2"/>
    <dgm:cxn modelId="{D5B47F9B-E0B4-4BBC-BA43-11FEFB979190}" srcId="{A245CFBD-3462-404C-8F80-A9D80867925A}" destId="{328C8E67-ECED-4115-AE31-1863779A1B1D}" srcOrd="0" destOrd="0" parTransId="{C1AF546B-D7B4-4120-80CD-88367B287E5E}" sibTransId="{FEBE2428-7FF8-43F6-9A54-27821EE9737F}"/>
    <dgm:cxn modelId="{27EDE8AA-1E59-41D1-BFDB-22C7509C9129}" srcId="{A245CFBD-3462-404C-8F80-A9D80867925A}" destId="{57ECB318-9BC8-4BB5-94F0-ED03AB42C76A}" srcOrd="1" destOrd="0" parTransId="{A6FE2B1A-4013-44DA-89F0-DA1752CBCD4B}" sibTransId="{FFBFCE42-681F-44FF-9A6E-C49F291B50E4}"/>
    <dgm:cxn modelId="{9D96B9AC-FAA6-4370-82F0-04BCD447DCAB}" srcId="{A245CFBD-3462-404C-8F80-A9D80867925A}" destId="{225F1D0B-7187-47F0-8082-42F6E67CE292}" srcOrd="2" destOrd="0" parTransId="{63967E12-61D3-4640-A166-17499B298C1C}" sibTransId="{92F991FC-E797-404C-9A61-746D22D42DFA}"/>
    <dgm:cxn modelId="{DBDE48D3-A590-422F-98E4-95E293CF6160}" type="presOf" srcId="{225F1D0B-7187-47F0-8082-42F6E67CE292}" destId="{BBA58360-1A31-4177-B63B-60937199BD51}" srcOrd="0" destOrd="0" presId="urn:microsoft.com/office/officeart/2005/8/layout/vList2"/>
    <dgm:cxn modelId="{E83CAAF9-B8DE-4BED-B3E4-B38CE2F118CE}" type="presOf" srcId="{5A1CA627-ED54-4644-AADB-F7F23B700DE4}" destId="{9BCED214-B73E-4CB4-8857-EFE9D4F7DFE3}" srcOrd="0" destOrd="0" presId="urn:microsoft.com/office/officeart/2005/8/layout/vList2"/>
    <dgm:cxn modelId="{1DC363FA-45CB-4ACF-80DD-1D52CEB90CFB}" type="presOf" srcId="{328C8E67-ECED-4115-AE31-1863779A1B1D}" destId="{A984B576-BE51-4AF5-A558-B888F816618D}" srcOrd="0" destOrd="0" presId="urn:microsoft.com/office/officeart/2005/8/layout/vList2"/>
    <dgm:cxn modelId="{F1AEC549-F9EE-4834-8339-B54742BAC04D}" type="presParOf" srcId="{C277A8AF-9097-42E9-B44B-6A39C29EA36D}" destId="{A984B576-BE51-4AF5-A558-B888F816618D}" srcOrd="0" destOrd="0" presId="urn:microsoft.com/office/officeart/2005/8/layout/vList2"/>
    <dgm:cxn modelId="{E65A0FED-26A4-4F9B-B675-49244F5A6811}" type="presParOf" srcId="{C277A8AF-9097-42E9-B44B-6A39C29EA36D}" destId="{93A6E3FF-00AB-4AB7-9870-14F102CFF46E}" srcOrd="1" destOrd="0" presId="urn:microsoft.com/office/officeart/2005/8/layout/vList2"/>
    <dgm:cxn modelId="{31108254-4262-40DF-B01C-7FA57011DC1B}" type="presParOf" srcId="{C277A8AF-9097-42E9-B44B-6A39C29EA36D}" destId="{852CFBF8-9111-400E-A5B3-088974D4E875}" srcOrd="2" destOrd="0" presId="urn:microsoft.com/office/officeart/2005/8/layout/vList2"/>
    <dgm:cxn modelId="{655E9CA5-9554-4574-B9EF-5434199DAF88}" type="presParOf" srcId="{C277A8AF-9097-42E9-B44B-6A39C29EA36D}" destId="{A05950CA-A1E9-45F3-AC3F-E0364389E996}" srcOrd="3" destOrd="0" presId="urn:microsoft.com/office/officeart/2005/8/layout/vList2"/>
    <dgm:cxn modelId="{24E76DA3-F97C-418F-9FBA-8634F577B39D}" type="presParOf" srcId="{C277A8AF-9097-42E9-B44B-6A39C29EA36D}" destId="{BBA58360-1A31-4177-B63B-60937199BD51}" srcOrd="4" destOrd="0" presId="urn:microsoft.com/office/officeart/2005/8/layout/vList2"/>
    <dgm:cxn modelId="{094FB965-E4F9-4FD5-867C-6F56DED7B05E}" type="presParOf" srcId="{C277A8AF-9097-42E9-B44B-6A39C29EA36D}" destId="{FDA2D368-64FE-4850-8BB0-F912AA7A7428}" srcOrd="5" destOrd="0" presId="urn:microsoft.com/office/officeart/2005/8/layout/vList2"/>
    <dgm:cxn modelId="{1E524271-ABA4-40BB-9562-1BEE7A142EC0}" type="presParOf" srcId="{C277A8AF-9097-42E9-B44B-6A39C29EA36D}" destId="{9BCED214-B73E-4CB4-8857-EFE9D4F7DF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9BA1E92F-12F8-4F4A-9211-89877B322B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E18DF8-BDDC-40A8-807F-EA3132E55F62}">
      <dgm:prSet/>
      <dgm:spPr/>
      <dgm:t>
        <a:bodyPr/>
        <a:lstStyle/>
        <a:p>
          <a:r>
            <a:rPr lang="el-GR" dirty="0"/>
            <a:t>Οι λοιμώξεις από την ομάδα των ιών </a:t>
          </a:r>
          <a:r>
            <a:rPr lang="el-GR" dirty="0" err="1"/>
            <a:t>Norwalk</a:t>
          </a:r>
          <a:r>
            <a:rPr lang="el-GR" dirty="0"/>
            <a:t> προσβάλλουν τον πεπτικό σωλήνα και προκαλούν γαστρεντερίτιδα, είτε με τη μορφή σποραδικών κρουσμάτων, είτε με τη μορφή επιδημιών και αποτελούν μία από τις συνήθεις </a:t>
          </a:r>
          <a:r>
            <a:rPr lang="el-GR" dirty="0" err="1"/>
            <a:t>τροφιμογενείς</a:t>
          </a:r>
          <a:r>
            <a:rPr lang="el-GR" dirty="0"/>
            <a:t> λοιμώξεις του </a:t>
          </a:r>
          <a:r>
            <a:rPr lang="el-GR" dirty="0" err="1"/>
            <a:t>ανθρώπου.Ο</a:t>
          </a:r>
          <a:r>
            <a:rPr lang="el-GR" dirty="0"/>
            <a:t> άνθρωπος είναι ο μόνος γνωστός ξενιστής των ιών αυτών. Οι ιοί αποβάλλονται με τα κόπρανα μολυσμένων ατόμων και μολύνουν το περιβάλλον.</a:t>
          </a:r>
          <a:endParaRPr lang="en-US" dirty="0"/>
        </a:p>
      </dgm:t>
    </dgm:pt>
    <dgm:pt modelId="{C76538AB-F5EF-4A95-A0B5-55B33ED5334B}" type="parTrans" cxnId="{08F4B0D8-9B91-40BA-A6C0-8F6EB48A3FBF}">
      <dgm:prSet/>
      <dgm:spPr/>
      <dgm:t>
        <a:bodyPr/>
        <a:lstStyle/>
        <a:p>
          <a:endParaRPr lang="en-US"/>
        </a:p>
      </dgm:t>
    </dgm:pt>
    <dgm:pt modelId="{A212FAB9-60C6-4ADB-A385-FF7CEF0A5C06}" type="sibTrans" cxnId="{08F4B0D8-9B91-40BA-A6C0-8F6EB48A3FBF}">
      <dgm:prSet/>
      <dgm:spPr/>
      <dgm:t>
        <a:bodyPr/>
        <a:lstStyle/>
        <a:p>
          <a:endParaRPr lang="en-US"/>
        </a:p>
      </dgm:t>
    </dgm:pt>
    <dgm:pt modelId="{A20ABF79-EF55-4CFD-ABD5-C410C2682959}">
      <dgm:prSet/>
      <dgm:spPr/>
      <dgm:t>
        <a:bodyPr/>
        <a:lstStyle/>
        <a:p>
          <a:r>
            <a:rPr lang="el-GR" dirty="0"/>
            <a:t>Οι άνθρωποι μολύνονται, όταν καταναλώσουν τροφές ή νερό, που έχουν μολυνθεί από τα κόπρανα. Οι τροφές που ευθύνονται για τη μετάδοση της νόσου είναι κυρίως τα οστρακοειδή, ενώ άλλες τροφές υπεύθυνες για τη μετάδοση της νόσου είναι τα αυγά, τα συστατικά από διάφορες σαλάτες και οι έτοιμες προς κατανάλωση τροφές. Είναι σημαντικό να γνωρίζει κανείς ότι ο πάγος, όταν προέρχεται από μολυσμένο νερό, δεν εξουδετερώνει τους ιούς.</a:t>
          </a:r>
          <a:endParaRPr lang="en-US" dirty="0"/>
        </a:p>
      </dgm:t>
    </dgm:pt>
    <dgm:pt modelId="{33CD3C64-38D8-4ED1-B790-B8162D41A51C}" type="parTrans" cxnId="{C5B9D103-4BC5-4D8E-BE5B-7E89C0FA7E1B}">
      <dgm:prSet/>
      <dgm:spPr/>
      <dgm:t>
        <a:bodyPr/>
        <a:lstStyle/>
        <a:p>
          <a:endParaRPr lang="en-US"/>
        </a:p>
      </dgm:t>
    </dgm:pt>
    <dgm:pt modelId="{BE42156D-30FE-47F3-82F3-1518BCB81F1F}" type="sibTrans" cxnId="{C5B9D103-4BC5-4D8E-BE5B-7E89C0FA7E1B}">
      <dgm:prSet/>
      <dgm:spPr/>
      <dgm:t>
        <a:bodyPr/>
        <a:lstStyle/>
        <a:p>
          <a:endParaRPr lang="en-US"/>
        </a:p>
      </dgm:t>
    </dgm:pt>
    <dgm:pt modelId="{1930F152-1738-4B5C-8CF1-2BB57C172A9F}" type="pres">
      <dgm:prSet presAssocID="{9BA1E92F-12F8-4F4A-9211-89877B322B01}" presName="linear" presStyleCnt="0">
        <dgm:presLayoutVars>
          <dgm:animLvl val="lvl"/>
          <dgm:resizeHandles val="exact"/>
        </dgm:presLayoutVars>
      </dgm:prSet>
      <dgm:spPr/>
    </dgm:pt>
    <dgm:pt modelId="{48494602-E8F6-4FA5-9D42-455C85D7F838}" type="pres">
      <dgm:prSet presAssocID="{E6E18DF8-BDDC-40A8-807F-EA3132E55F62}" presName="parentText" presStyleLbl="node1" presStyleIdx="0" presStyleCnt="2">
        <dgm:presLayoutVars>
          <dgm:chMax val="0"/>
          <dgm:bulletEnabled val="1"/>
        </dgm:presLayoutVars>
      </dgm:prSet>
      <dgm:spPr/>
    </dgm:pt>
    <dgm:pt modelId="{F5BE833C-B34C-49CD-945F-0C1877B184D6}" type="pres">
      <dgm:prSet presAssocID="{A212FAB9-60C6-4ADB-A385-FF7CEF0A5C06}" presName="spacer" presStyleCnt="0"/>
      <dgm:spPr/>
    </dgm:pt>
    <dgm:pt modelId="{B7C77B08-3F7F-4A49-94F2-C122CD11A38E}" type="pres">
      <dgm:prSet presAssocID="{A20ABF79-EF55-4CFD-ABD5-C410C2682959}" presName="parentText" presStyleLbl="node1" presStyleIdx="1" presStyleCnt="2">
        <dgm:presLayoutVars>
          <dgm:chMax val="0"/>
          <dgm:bulletEnabled val="1"/>
        </dgm:presLayoutVars>
      </dgm:prSet>
      <dgm:spPr/>
    </dgm:pt>
  </dgm:ptLst>
  <dgm:cxnLst>
    <dgm:cxn modelId="{C5B9D103-4BC5-4D8E-BE5B-7E89C0FA7E1B}" srcId="{9BA1E92F-12F8-4F4A-9211-89877B322B01}" destId="{A20ABF79-EF55-4CFD-ABD5-C410C2682959}" srcOrd="1" destOrd="0" parTransId="{33CD3C64-38D8-4ED1-B790-B8162D41A51C}" sibTransId="{BE42156D-30FE-47F3-82F3-1518BCB81F1F}"/>
    <dgm:cxn modelId="{4DA7B238-281E-496A-942D-E2FE0C3D23A9}" type="presOf" srcId="{E6E18DF8-BDDC-40A8-807F-EA3132E55F62}" destId="{48494602-E8F6-4FA5-9D42-455C85D7F838}" srcOrd="0" destOrd="0" presId="urn:microsoft.com/office/officeart/2005/8/layout/vList2"/>
    <dgm:cxn modelId="{FD90E180-00F2-4C30-9403-7C2B3B84367C}" type="presOf" srcId="{A20ABF79-EF55-4CFD-ABD5-C410C2682959}" destId="{B7C77B08-3F7F-4A49-94F2-C122CD11A38E}" srcOrd="0" destOrd="0" presId="urn:microsoft.com/office/officeart/2005/8/layout/vList2"/>
    <dgm:cxn modelId="{9F6C0AC9-C14D-4F3C-9475-F000B46D553A}" type="presOf" srcId="{9BA1E92F-12F8-4F4A-9211-89877B322B01}" destId="{1930F152-1738-4B5C-8CF1-2BB57C172A9F}" srcOrd="0" destOrd="0" presId="urn:microsoft.com/office/officeart/2005/8/layout/vList2"/>
    <dgm:cxn modelId="{08F4B0D8-9B91-40BA-A6C0-8F6EB48A3FBF}" srcId="{9BA1E92F-12F8-4F4A-9211-89877B322B01}" destId="{E6E18DF8-BDDC-40A8-807F-EA3132E55F62}" srcOrd="0" destOrd="0" parTransId="{C76538AB-F5EF-4A95-A0B5-55B33ED5334B}" sibTransId="{A212FAB9-60C6-4ADB-A385-FF7CEF0A5C06}"/>
    <dgm:cxn modelId="{839352AD-1422-42BB-8296-E952E8149B9B}" type="presParOf" srcId="{1930F152-1738-4B5C-8CF1-2BB57C172A9F}" destId="{48494602-E8F6-4FA5-9D42-455C85D7F838}" srcOrd="0" destOrd="0" presId="urn:microsoft.com/office/officeart/2005/8/layout/vList2"/>
    <dgm:cxn modelId="{AF5771CA-2400-4A66-8376-C0AFD92476E5}" type="presParOf" srcId="{1930F152-1738-4B5C-8CF1-2BB57C172A9F}" destId="{F5BE833C-B34C-49CD-945F-0C1877B184D6}" srcOrd="1" destOrd="0" presId="urn:microsoft.com/office/officeart/2005/8/layout/vList2"/>
    <dgm:cxn modelId="{403662B9-7DF8-456F-A29D-7ED4635F9870}" type="presParOf" srcId="{1930F152-1738-4B5C-8CF1-2BB57C172A9F}" destId="{B7C77B08-3F7F-4A49-94F2-C122CD11A3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E245D29F-C1F4-4A9C-B115-46A8C78468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F3DC9F-6705-410C-A044-CE95259A4EAD}">
      <dgm:prSet/>
      <dgm:spPr/>
      <dgm:t>
        <a:bodyPr/>
        <a:lstStyle/>
        <a:p>
          <a:r>
            <a:rPr lang="el-GR"/>
            <a:t>Τα συμπτώματα της νόσου εμφανίζονται 1-2 ημέρες μετά την πρόσληψη των ιών και είναι η ναυτία, οι εμετοί, οι διάρροιες και τα κοιλιακά άλγη. Τα συμπτώματα αυτά διαρκούν 2-3 ημέρες και συνήθως υποχωρούν χωρίς σημαντικές επιπτώσεις στην υγεία.</a:t>
          </a:r>
          <a:endParaRPr lang="en-US"/>
        </a:p>
      </dgm:t>
    </dgm:pt>
    <dgm:pt modelId="{A2B83AD0-9A9F-4AD0-9B93-AA7543675D02}" type="parTrans" cxnId="{20B94B5F-8F37-4D47-9286-7F27A899B603}">
      <dgm:prSet/>
      <dgm:spPr/>
      <dgm:t>
        <a:bodyPr/>
        <a:lstStyle/>
        <a:p>
          <a:endParaRPr lang="en-US"/>
        </a:p>
      </dgm:t>
    </dgm:pt>
    <dgm:pt modelId="{A90ED46A-C8BC-4BC1-8C54-973A19BE673A}" type="sibTrans" cxnId="{20B94B5F-8F37-4D47-9286-7F27A899B603}">
      <dgm:prSet/>
      <dgm:spPr/>
      <dgm:t>
        <a:bodyPr/>
        <a:lstStyle/>
        <a:p>
          <a:endParaRPr lang="en-US"/>
        </a:p>
      </dgm:t>
    </dgm:pt>
    <dgm:pt modelId="{755F809B-8C1B-49C4-8AB2-490B282AFB4D}">
      <dgm:prSet/>
      <dgm:spPr/>
      <dgm:t>
        <a:bodyPr/>
        <a:lstStyle/>
        <a:p>
          <a:r>
            <a:rPr lang="el-GR"/>
            <a:t>Η προφύλαξη από τη νόσο γίνεται με την τήρηση των κανόνων υγιεινής (πλύσιμο των χεριών μετά τη χρήση τουαλέτας και πριν από την παρασκευή φαγητού), καλό ψήσιμο των ιχθυοειδών, καλό πλύσιμο των λαχανικών, ενώ οι μολυσμένοι από τους ιούς δεν πρέπει να συμμετέχουν στην παρασκευή φαγητού.</a:t>
          </a:r>
          <a:endParaRPr lang="en-US"/>
        </a:p>
      </dgm:t>
    </dgm:pt>
    <dgm:pt modelId="{5026DCD0-6AED-4513-86B9-BCEC92B8CB19}" type="parTrans" cxnId="{4377D922-E945-470E-BE23-76E5422A571B}">
      <dgm:prSet/>
      <dgm:spPr/>
      <dgm:t>
        <a:bodyPr/>
        <a:lstStyle/>
        <a:p>
          <a:endParaRPr lang="en-US"/>
        </a:p>
      </dgm:t>
    </dgm:pt>
    <dgm:pt modelId="{762D6E17-C640-4AF1-8D8E-371A41764230}" type="sibTrans" cxnId="{4377D922-E945-470E-BE23-76E5422A571B}">
      <dgm:prSet/>
      <dgm:spPr/>
      <dgm:t>
        <a:bodyPr/>
        <a:lstStyle/>
        <a:p>
          <a:endParaRPr lang="en-US"/>
        </a:p>
      </dgm:t>
    </dgm:pt>
    <dgm:pt modelId="{D5219545-DAAB-4115-AF15-1331979E958D}" type="pres">
      <dgm:prSet presAssocID="{E245D29F-C1F4-4A9C-B115-46A8C7846827}" presName="linear" presStyleCnt="0">
        <dgm:presLayoutVars>
          <dgm:animLvl val="lvl"/>
          <dgm:resizeHandles val="exact"/>
        </dgm:presLayoutVars>
      </dgm:prSet>
      <dgm:spPr/>
    </dgm:pt>
    <dgm:pt modelId="{AC925807-DC9F-46C1-8823-C13451E8600D}" type="pres">
      <dgm:prSet presAssocID="{84F3DC9F-6705-410C-A044-CE95259A4EAD}" presName="parentText" presStyleLbl="node1" presStyleIdx="0" presStyleCnt="2">
        <dgm:presLayoutVars>
          <dgm:chMax val="0"/>
          <dgm:bulletEnabled val="1"/>
        </dgm:presLayoutVars>
      </dgm:prSet>
      <dgm:spPr/>
    </dgm:pt>
    <dgm:pt modelId="{B9A9739E-D560-43B4-833E-FCB980078430}" type="pres">
      <dgm:prSet presAssocID="{A90ED46A-C8BC-4BC1-8C54-973A19BE673A}" presName="spacer" presStyleCnt="0"/>
      <dgm:spPr/>
    </dgm:pt>
    <dgm:pt modelId="{9867BAEB-6B32-4314-82FC-CE996BBE6109}" type="pres">
      <dgm:prSet presAssocID="{755F809B-8C1B-49C4-8AB2-490B282AFB4D}" presName="parentText" presStyleLbl="node1" presStyleIdx="1" presStyleCnt="2">
        <dgm:presLayoutVars>
          <dgm:chMax val="0"/>
          <dgm:bulletEnabled val="1"/>
        </dgm:presLayoutVars>
      </dgm:prSet>
      <dgm:spPr/>
    </dgm:pt>
  </dgm:ptLst>
  <dgm:cxnLst>
    <dgm:cxn modelId="{7C552715-8D6B-4637-9352-87528C98FC30}" type="presOf" srcId="{84F3DC9F-6705-410C-A044-CE95259A4EAD}" destId="{AC925807-DC9F-46C1-8823-C13451E8600D}" srcOrd="0" destOrd="0" presId="urn:microsoft.com/office/officeart/2005/8/layout/vList2"/>
    <dgm:cxn modelId="{4377D922-E945-470E-BE23-76E5422A571B}" srcId="{E245D29F-C1F4-4A9C-B115-46A8C7846827}" destId="{755F809B-8C1B-49C4-8AB2-490B282AFB4D}" srcOrd="1" destOrd="0" parTransId="{5026DCD0-6AED-4513-86B9-BCEC92B8CB19}" sibTransId="{762D6E17-C640-4AF1-8D8E-371A41764230}"/>
    <dgm:cxn modelId="{01144C24-EB9E-4514-9BD7-6EC28EC8F533}" type="presOf" srcId="{755F809B-8C1B-49C4-8AB2-490B282AFB4D}" destId="{9867BAEB-6B32-4314-82FC-CE996BBE6109}" srcOrd="0" destOrd="0" presId="urn:microsoft.com/office/officeart/2005/8/layout/vList2"/>
    <dgm:cxn modelId="{20B94B5F-8F37-4D47-9286-7F27A899B603}" srcId="{E245D29F-C1F4-4A9C-B115-46A8C7846827}" destId="{84F3DC9F-6705-410C-A044-CE95259A4EAD}" srcOrd="0" destOrd="0" parTransId="{A2B83AD0-9A9F-4AD0-9B93-AA7543675D02}" sibTransId="{A90ED46A-C8BC-4BC1-8C54-973A19BE673A}"/>
    <dgm:cxn modelId="{D7040EFF-90BB-4778-ADAC-5FC6F4DBB44B}" type="presOf" srcId="{E245D29F-C1F4-4A9C-B115-46A8C7846827}" destId="{D5219545-DAAB-4115-AF15-1331979E958D}" srcOrd="0" destOrd="0" presId="urn:microsoft.com/office/officeart/2005/8/layout/vList2"/>
    <dgm:cxn modelId="{C4231ED7-B73C-4EAF-91DB-AC7BFD037AA0}" type="presParOf" srcId="{D5219545-DAAB-4115-AF15-1331979E958D}" destId="{AC925807-DC9F-46C1-8823-C13451E8600D}" srcOrd="0" destOrd="0" presId="urn:microsoft.com/office/officeart/2005/8/layout/vList2"/>
    <dgm:cxn modelId="{DBD11BA6-A334-4562-8795-A5CB9D3FEBCF}" type="presParOf" srcId="{D5219545-DAAB-4115-AF15-1331979E958D}" destId="{B9A9739E-D560-43B4-833E-FCB980078430}" srcOrd="1" destOrd="0" presId="urn:microsoft.com/office/officeart/2005/8/layout/vList2"/>
    <dgm:cxn modelId="{6A66C0E5-BB28-4723-928B-5F8F0FE70D05}" type="presParOf" srcId="{D5219545-DAAB-4115-AF15-1331979E958D}" destId="{9867BAEB-6B32-4314-82FC-CE996BBE61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7639-B97A-4F8B-BC9D-FFA61D0F3173}">
      <dsp:nvSpPr>
        <dsp:cNvPr id="0" name=""/>
        <dsp:cNvSpPr/>
      </dsp:nvSpPr>
      <dsp:spPr>
        <a:xfrm>
          <a:off x="0" y="2062"/>
          <a:ext cx="6462395" cy="62361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a:t>Οι κίνδυνοι</a:t>
          </a:r>
          <a:r>
            <a:rPr lang="el-GR" sz="2600" b="1" i="0" kern="1200"/>
            <a:t> </a:t>
          </a:r>
          <a:r>
            <a:rPr lang="en-US" sz="2600" b="1" i="0" kern="1200"/>
            <a:t>στα τρόφιμα</a:t>
          </a:r>
          <a:endParaRPr lang="en-US" sz="2600" kern="1200"/>
        </a:p>
      </dsp:txBody>
      <dsp:txXfrm>
        <a:off x="30442" y="32504"/>
        <a:ext cx="6401511" cy="562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100F7-8505-4220-9DF5-8CDD6E62E6AA}">
      <dsp:nvSpPr>
        <dsp:cNvPr id="0" name=""/>
        <dsp:cNvSpPr/>
      </dsp:nvSpPr>
      <dsp:spPr>
        <a:xfrm>
          <a:off x="0" y="742"/>
          <a:ext cx="4104004"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Πα</a:t>
          </a:r>
          <a:r>
            <a:rPr lang="en-US" sz="1900" b="1" kern="1200" dirty="0" err="1"/>
            <a:t>θογόνο</a:t>
          </a:r>
          <a:r>
            <a:rPr lang="en-US" sz="1900" b="1" kern="1200" dirty="0"/>
            <a:t> </a:t>
          </a:r>
          <a:r>
            <a:rPr lang="en-US" sz="1900" b="1" kern="1200" dirty="0" err="1"/>
            <a:t>Μικροοργ</a:t>
          </a:r>
          <a:r>
            <a:rPr lang="en-US" sz="1900" b="1" kern="1200" dirty="0"/>
            <a:t>ανισμό</a:t>
          </a:r>
          <a:endParaRPr lang="en-US" sz="1900" kern="1200" dirty="0"/>
        </a:p>
      </dsp:txBody>
      <dsp:txXfrm>
        <a:off x="22246" y="22988"/>
        <a:ext cx="4059512" cy="411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0D2C0-9B59-44BF-8EBD-BADF18DAAE78}">
      <dsp:nvSpPr>
        <dsp:cNvPr id="0" name=""/>
        <dsp:cNvSpPr/>
      </dsp:nvSpPr>
      <dsp:spPr>
        <a:xfrm>
          <a:off x="0" y="1277"/>
          <a:ext cx="5420995" cy="6762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Μικροοργανισμό που παράγει τοξίνη  όταν βρεθεί μέσα	στο ανθρώπινο	σώμα</a:t>
          </a:r>
          <a:endParaRPr lang="en-US" sz="1700" kern="1200"/>
        </a:p>
      </dsp:txBody>
      <dsp:txXfrm>
        <a:off x="33012" y="34289"/>
        <a:ext cx="5354971" cy="6102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5E38-FBFD-4472-94C3-593797DF78C2}">
      <dsp:nvSpPr>
        <dsp:cNvPr id="0" name=""/>
        <dsp:cNvSpPr/>
      </dsp:nvSpPr>
      <dsp:spPr>
        <a:xfrm>
          <a:off x="0" y="452"/>
          <a:ext cx="4707255"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Τοξινολοιμώξεις </a:t>
          </a:r>
          <a:r>
            <a:rPr lang="en-US" sz="1500" kern="1200"/>
            <a:t>π.χ</a:t>
          </a:r>
          <a:r>
            <a:rPr lang="en-US" sz="1500" b="1" kern="1200"/>
            <a:t>. </a:t>
          </a:r>
          <a:r>
            <a:rPr lang="en-US" sz="1500" b="1" i="1" kern="1200"/>
            <a:t>C. perfringens</a:t>
          </a:r>
          <a:endParaRPr lang="en-US" sz="1500" kern="1200"/>
        </a:p>
      </dsp:txBody>
      <dsp:txXfrm>
        <a:off x="17563" y="18015"/>
        <a:ext cx="4672129" cy="324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5111-5471-426A-90B1-FD7E854D90E6}">
      <dsp:nvSpPr>
        <dsp:cNvPr id="0" name=""/>
        <dsp:cNvSpPr/>
      </dsp:nvSpPr>
      <dsp:spPr>
        <a:xfrm>
          <a:off x="0" y="76472"/>
          <a:ext cx="6343672"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Η Τροφολοίμωξη/τροφιμογενής λοίμωξη  οφείλεται στην κατανάλωση τροφίμων που  περιέχουν κάποιο παθογόνο μικροοργανισμό</a:t>
          </a:r>
          <a:endParaRPr lang="en-US" sz="1400" kern="1200"/>
        </a:p>
      </dsp:txBody>
      <dsp:txXfrm>
        <a:off x="27187" y="103659"/>
        <a:ext cx="6289298" cy="502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652C3-EA41-47C9-9C61-C6691945C911}">
      <dsp:nvSpPr>
        <dsp:cNvPr id="0" name=""/>
        <dsp:cNvSpPr/>
      </dsp:nvSpPr>
      <dsp:spPr>
        <a:xfrm>
          <a:off x="0" y="412325"/>
          <a:ext cx="6581774" cy="16450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Μετά την κατανάλωση του μολυσμένου  τροφίμου, ο μικροοργανισμός εγκαθίστατα  στον γαστρεντερικό σωλήνα και αρχίζει να  πολλαπλασιάζεται, με αποτέλεσμα τα  γνωστά δυσάρεστα συμπτώματα από το  γαστρεντερικό σύστημα.</a:t>
          </a:r>
          <a:endParaRPr lang="en-US" sz="1900" kern="1200"/>
        </a:p>
      </dsp:txBody>
      <dsp:txXfrm>
        <a:off x="80303" y="492628"/>
        <a:ext cx="6421168" cy="1484414"/>
      </dsp:txXfrm>
    </dsp:sp>
    <dsp:sp modelId="{5BCD7239-A692-47A3-915A-54D31AAAE591}">
      <dsp:nvSpPr>
        <dsp:cNvPr id="0" name=""/>
        <dsp:cNvSpPr/>
      </dsp:nvSpPr>
      <dsp:spPr>
        <a:xfrm>
          <a:off x="0" y="2112065"/>
          <a:ext cx="6581774" cy="16450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dirty="0"/>
            <a:t>Ο</a:t>
          </a:r>
          <a:r>
            <a:rPr lang="en-US" sz="1900" b="1" kern="1200" dirty="0"/>
            <a:t>ι πα</a:t>
          </a:r>
          <a:r>
            <a:rPr lang="en-US" sz="1900" b="1" kern="1200" dirty="0" err="1"/>
            <a:t>θογόνοι</a:t>
          </a:r>
          <a:r>
            <a:rPr lang="en-US" sz="1900" b="1" kern="1200" dirty="0"/>
            <a:t>  </a:t>
          </a:r>
          <a:r>
            <a:rPr lang="en-US" sz="1900" b="1" kern="1200" dirty="0" err="1"/>
            <a:t>μικροοργ</a:t>
          </a:r>
          <a:r>
            <a:rPr lang="en-US" sz="1900" b="1" kern="1200" dirty="0"/>
            <a:t>ανισμοί μπορεί να μεταφερθούν  με την κυκλοφορία του αίματος σε άλλα</a:t>
          </a:r>
          <a:r>
            <a:rPr lang="el-GR" sz="1900" b="1" kern="1200" dirty="0"/>
            <a:t> </a:t>
          </a:r>
          <a:r>
            <a:rPr lang="el-GR" sz="1900" b="1" kern="1200" dirty="0" err="1"/>
            <a:t>οργανα</a:t>
          </a:r>
          <a:r>
            <a:rPr lang="el-GR" sz="1900" b="1" kern="1200" dirty="0"/>
            <a:t> κ ιστούς </a:t>
          </a:r>
          <a:endParaRPr lang="en-US" sz="1900" kern="1200" dirty="0"/>
        </a:p>
      </dsp:txBody>
      <dsp:txXfrm>
        <a:off x="80303" y="2192368"/>
        <a:ext cx="6421168" cy="14844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23EE9-1395-48F5-944C-F51870264510}">
      <dsp:nvSpPr>
        <dsp:cNvPr id="0" name=""/>
        <dsp:cNvSpPr/>
      </dsp:nvSpPr>
      <dsp:spPr>
        <a:xfrm>
          <a:off x="0" y="36692"/>
          <a:ext cx="6343672"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Η </a:t>
          </a:r>
          <a:r>
            <a:rPr lang="en-US" sz="1600" b="0" i="0" kern="1200" dirty="0" err="1"/>
            <a:t>Τροφοτοξίκωση</a:t>
          </a:r>
          <a:r>
            <a:rPr lang="en-US" sz="1600" b="0" i="0" kern="1200" dirty="0"/>
            <a:t> </a:t>
          </a:r>
          <a:r>
            <a:rPr lang="en-US" sz="1600" b="0" i="0" kern="1200" dirty="0" err="1"/>
            <a:t>οφείλετ</a:t>
          </a:r>
          <a:r>
            <a:rPr lang="en-US" sz="1600" b="0" i="0" kern="1200" dirty="0"/>
            <a:t>αι στην κατανάλωση  κάποιας επικίνδυνης τοξίνης που έχει παραχθεί  μέσα σε ένα τρόφιμο</a:t>
          </a:r>
          <a:endParaRPr lang="en-US" sz="1600" kern="1200" dirty="0"/>
        </a:p>
      </dsp:txBody>
      <dsp:txXfrm>
        <a:off x="31070" y="67762"/>
        <a:ext cx="6281532" cy="5743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8ED2-D99A-42A0-AA7F-55392755377F}">
      <dsp:nvSpPr>
        <dsp:cNvPr id="0" name=""/>
        <dsp:cNvSpPr/>
      </dsp:nvSpPr>
      <dsp:spPr>
        <a:xfrm>
          <a:off x="0" y="1209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Μετά</a:t>
          </a:r>
          <a:r>
            <a:rPr lang="en-US" sz="1600" b="1" kern="1200" dirty="0"/>
            <a:t> </a:t>
          </a:r>
          <a:r>
            <a:rPr lang="en-US" sz="1600" b="1" kern="1200" dirty="0" err="1"/>
            <a:t>την</a:t>
          </a:r>
          <a:r>
            <a:rPr lang="en-US" sz="1600" b="1" kern="1200" dirty="0"/>
            <a:t> κατα</a:t>
          </a:r>
          <a:r>
            <a:rPr lang="en-US" sz="1600" b="1" kern="1200" dirty="0" err="1"/>
            <a:t>νάλωση</a:t>
          </a:r>
          <a:r>
            <a:rPr lang="en-US" sz="1600" b="1" kern="1200" dirty="0"/>
            <a:t> </a:t>
          </a:r>
          <a:r>
            <a:rPr lang="en-US" sz="1600" b="1" kern="1200" dirty="0" err="1"/>
            <a:t>του</a:t>
          </a:r>
          <a:r>
            <a:rPr lang="en-US" sz="1600" b="1" kern="1200" dirty="0"/>
            <a:t> </a:t>
          </a:r>
          <a:r>
            <a:rPr lang="en-US" sz="1600" b="1" kern="1200" dirty="0" err="1"/>
            <a:t>μολυσμένου</a:t>
          </a:r>
          <a:r>
            <a:rPr lang="en-US" sz="1600" b="1" kern="1200" dirty="0"/>
            <a:t> </a:t>
          </a:r>
          <a:r>
            <a:rPr lang="en-US" sz="1600" b="1" kern="1200" dirty="0" err="1"/>
            <a:t>τροφίμου</a:t>
          </a:r>
          <a:r>
            <a:rPr lang="en-US" sz="1600" b="1" kern="1200" dirty="0"/>
            <a:t>, η  </a:t>
          </a:r>
          <a:r>
            <a:rPr lang="en-US" sz="1600" b="1" kern="1200" dirty="0" err="1"/>
            <a:t>τοξίνη</a:t>
          </a:r>
          <a:r>
            <a:rPr lang="en-US" sz="1600" b="1" kern="1200" dirty="0"/>
            <a:t> π</a:t>
          </a:r>
          <a:r>
            <a:rPr lang="en-US" sz="1600" b="1" kern="1200" dirty="0" err="1"/>
            <a:t>ου</a:t>
          </a:r>
          <a:r>
            <a:rPr lang="en-US" sz="1600" b="1" kern="1200" dirty="0"/>
            <a:t> π</a:t>
          </a:r>
          <a:r>
            <a:rPr lang="en-US" sz="1600" b="1" kern="1200" dirty="0" err="1"/>
            <a:t>εριέχετ</a:t>
          </a:r>
          <a:r>
            <a:rPr lang="en-US" sz="1600" b="1" kern="1200" dirty="0"/>
            <a:t>αι σε αυτό απελευθερώνεται μέσα  στο πεπτικό σύστημα και αυτή είναι που προκαλεί την  νόσο (</a:t>
          </a:r>
          <a:r>
            <a:rPr lang="en-US" sz="1600" i="1" kern="1200" dirty="0"/>
            <a:t>Staphylococcus aureus, Clostridium botulinum)</a:t>
          </a:r>
          <a:endParaRPr lang="en-US" sz="1600" kern="1200" dirty="0"/>
        </a:p>
      </dsp:txBody>
      <dsp:txXfrm>
        <a:off x="43864" y="55954"/>
        <a:ext cx="8576212" cy="810832"/>
      </dsp:txXfrm>
    </dsp:sp>
    <dsp:sp modelId="{AA4A7018-477C-484D-9E47-6FE261C70BF7}">
      <dsp:nvSpPr>
        <dsp:cNvPr id="0" name=""/>
        <dsp:cNvSpPr/>
      </dsp:nvSpPr>
      <dsp:spPr>
        <a:xfrm>
          <a:off x="0" y="95673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Οι</a:t>
          </a:r>
          <a:r>
            <a:rPr lang="en-US" sz="1600" b="1" kern="1200" dirty="0"/>
            <a:t> </a:t>
          </a:r>
          <a:r>
            <a:rPr lang="en-US" sz="1600" b="1" kern="1200" dirty="0" err="1"/>
            <a:t>μυκοτοξίνες</a:t>
          </a:r>
          <a:r>
            <a:rPr lang="en-US" sz="1600" b="1" kern="1200" dirty="0"/>
            <a:t> </a:t>
          </a:r>
          <a:r>
            <a:rPr lang="en-US" sz="1600" kern="1200" dirty="0"/>
            <a:t>(α</a:t>
          </a:r>
          <a:r>
            <a:rPr lang="en-US" sz="1600" kern="1200" dirty="0" err="1"/>
            <a:t>φλ</a:t>
          </a:r>
          <a:r>
            <a:rPr lang="en-US" sz="1600" kern="1200" dirty="0"/>
            <a:t>ατοξίνη, ωχρατοξίνη κλπ) </a:t>
          </a:r>
          <a:r>
            <a:rPr lang="en-US" sz="1600" b="1" kern="1200" dirty="0"/>
            <a:t>που παράγονται  από διάφορα είδη μυκήτων σε τρόφιμα που έχουν</a:t>
          </a:r>
          <a:endParaRPr lang="en-US" sz="1600" kern="1200" dirty="0"/>
        </a:p>
      </dsp:txBody>
      <dsp:txXfrm>
        <a:off x="43864" y="1000594"/>
        <a:ext cx="8576212" cy="810832"/>
      </dsp:txXfrm>
    </dsp:sp>
    <dsp:sp modelId="{69183993-B530-4814-BCA7-82019F28A670}">
      <dsp:nvSpPr>
        <dsp:cNvPr id="0" name=""/>
        <dsp:cNvSpPr/>
      </dsp:nvSpPr>
      <dsp:spPr>
        <a:xfrm>
          <a:off x="0" y="190137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ευρωτιάσει, προκαλούν σοβαρές τροφοτοξικώσεις.</a:t>
          </a:r>
          <a:endParaRPr lang="en-US" sz="1600" kern="1200"/>
        </a:p>
      </dsp:txBody>
      <dsp:txXfrm>
        <a:off x="43864" y="1945234"/>
        <a:ext cx="8576212" cy="810832"/>
      </dsp:txXfrm>
    </dsp:sp>
    <dsp:sp modelId="{E8B663E6-BA3C-430C-B1D5-864FCE658A36}">
      <dsp:nvSpPr>
        <dsp:cNvPr id="0" name=""/>
        <dsp:cNvSpPr/>
      </dsp:nvSpPr>
      <dsp:spPr>
        <a:xfrm>
          <a:off x="0" y="284601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Τροφοτοξίκωση</a:t>
          </a:r>
          <a:r>
            <a:rPr lang="en-US" sz="1600" b="1" kern="1200" dirty="0"/>
            <a:t> </a:t>
          </a:r>
          <a:r>
            <a:rPr lang="en-US" sz="1600" b="1" kern="1200" dirty="0" err="1"/>
            <a:t>όμως</a:t>
          </a:r>
          <a:r>
            <a:rPr lang="en-US" sz="1600" b="1" kern="1200" dirty="0"/>
            <a:t> μπ</a:t>
          </a:r>
          <a:r>
            <a:rPr lang="en-US" sz="1600" b="1" kern="1200" dirty="0" err="1"/>
            <a:t>ορεί</a:t>
          </a:r>
          <a:r>
            <a:rPr lang="en-US" sz="1600" b="1" kern="1200" dirty="0"/>
            <a:t> να π</a:t>
          </a:r>
          <a:r>
            <a:rPr lang="en-US" sz="1600" b="1" kern="1200" dirty="0" err="1"/>
            <a:t>ροκληθεί</a:t>
          </a:r>
          <a:r>
            <a:rPr lang="en-US" sz="1600" b="1" kern="1200" dirty="0"/>
            <a:t> και από </a:t>
          </a:r>
          <a:r>
            <a:rPr lang="en-US" sz="1600" b="1" kern="1200" dirty="0" err="1"/>
            <a:t>την</a:t>
          </a:r>
          <a:r>
            <a:rPr lang="en-US" sz="1600" b="1" kern="1200" dirty="0"/>
            <a:t>  κατα</a:t>
          </a:r>
          <a:r>
            <a:rPr lang="en-US" sz="1600" b="1" kern="1200" dirty="0" err="1"/>
            <a:t>νάλωση</a:t>
          </a:r>
          <a:r>
            <a:rPr lang="en-US" sz="1600" b="1" kern="1200" dirty="0"/>
            <a:t> </a:t>
          </a:r>
          <a:r>
            <a:rPr lang="en-US" sz="1600" b="1" kern="1200" dirty="0" err="1"/>
            <a:t>τροφίμων</a:t>
          </a:r>
          <a:r>
            <a:rPr lang="en-US" sz="1600" b="1" kern="1200" dirty="0"/>
            <a:t> π</a:t>
          </a:r>
          <a:r>
            <a:rPr lang="en-US" sz="1600" b="1" kern="1200" dirty="0" err="1"/>
            <a:t>ου</a:t>
          </a:r>
          <a:r>
            <a:rPr lang="en-US" sz="1600" b="1" kern="1200" dirty="0"/>
            <a:t> π</a:t>
          </a:r>
          <a:r>
            <a:rPr lang="en-US" sz="1600" b="1" kern="1200" dirty="0" err="1"/>
            <a:t>εριέχουν</a:t>
          </a:r>
          <a:r>
            <a:rPr lang="en-US" sz="1600" b="1" kern="1200" dirty="0"/>
            <a:t> τοξικές </a:t>
          </a:r>
          <a:r>
            <a:rPr lang="en-US" sz="1600" b="1" kern="1200" dirty="0" err="1"/>
            <a:t>χημικές</a:t>
          </a:r>
          <a:r>
            <a:rPr lang="el-GR" sz="1600" b="1" kern="1200" dirty="0"/>
            <a:t> </a:t>
          </a:r>
          <a:r>
            <a:rPr lang="el-GR" sz="1600" b="1" kern="1200" dirty="0" err="1"/>
            <a:t>ουσιες</a:t>
          </a:r>
          <a:r>
            <a:rPr lang="el-GR" sz="1600" b="1" kern="1200" dirty="0"/>
            <a:t> </a:t>
          </a:r>
          <a:r>
            <a:rPr lang="el-GR" sz="1600" b="1" kern="1200" dirty="0" err="1"/>
            <a:t>φυτοφαρμακα</a:t>
          </a:r>
          <a:r>
            <a:rPr lang="el-GR" sz="1600" b="1" kern="1200" dirty="0"/>
            <a:t> </a:t>
          </a:r>
          <a:r>
            <a:rPr lang="el-GR" sz="1600" b="1" kern="1200" dirty="0" err="1"/>
            <a:t>κλπ</a:t>
          </a:r>
          <a:endParaRPr lang="en-US" sz="1600" kern="1200" dirty="0"/>
        </a:p>
      </dsp:txBody>
      <dsp:txXfrm>
        <a:off x="43864" y="2889874"/>
        <a:ext cx="8576212" cy="8108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44D0-C3B0-4009-A6A8-5397D3B175F3}">
      <dsp:nvSpPr>
        <dsp:cNvPr id="0" name=""/>
        <dsp:cNvSpPr/>
      </dsp:nvSpPr>
      <dsp:spPr>
        <a:xfrm>
          <a:off x="0" y="112684"/>
          <a:ext cx="8754744" cy="14633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Η</a:t>
          </a:r>
          <a:r>
            <a:rPr lang="el-GR" sz="2400" b="0" i="0" kern="1200" dirty="0"/>
            <a:t> </a:t>
          </a:r>
          <a:r>
            <a:rPr lang="en-US" sz="2400" b="0" i="0" kern="1200" dirty="0" err="1"/>
            <a:t>τοξική</a:t>
          </a:r>
          <a:r>
            <a:rPr lang="el-GR" sz="2400" b="0" i="0" kern="1200" dirty="0"/>
            <a:t> </a:t>
          </a:r>
          <a:r>
            <a:rPr lang="en-US" sz="2400" b="0" i="0" kern="1200" dirty="0" err="1"/>
            <a:t>λοίμωξη</a:t>
          </a:r>
          <a:r>
            <a:rPr lang="el-GR" sz="2400" b="0" i="0" kern="1200" dirty="0"/>
            <a:t> οφείλεται σε μικροοργανισμό που παράγει τοξίνη μέσα στο ανθρώπινο σώμα </a:t>
          </a:r>
          <a:r>
            <a:rPr lang="en-US" sz="2400" b="0" i="0" kern="1200" dirty="0" err="1"/>
            <a:t>C.Perfrigens</a:t>
          </a:r>
          <a:r>
            <a:rPr lang="el-GR" sz="2400" b="0" i="0" kern="1200" dirty="0"/>
            <a:t> </a:t>
          </a:r>
          <a:endParaRPr lang="en-US" sz="2400" kern="1200" dirty="0"/>
        </a:p>
      </dsp:txBody>
      <dsp:txXfrm>
        <a:off x="71433" y="184117"/>
        <a:ext cx="8611878" cy="13204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8176-3977-4193-BFAC-5AB59480AB54}">
      <dsp:nvSpPr>
        <dsp:cNvPr id="0" name=""/>
        <dsp:cNvSpPr/>
      </dsp:nvSpPr>
      <dsp:spPr>
        <a:xfrm>
          <a:off x="0" y="13686"/>
          <a:ext cx="8453755" cy="2311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dirty="0"/>
            <a:t>Η</a:t>
          </a:r>
          <a:r>
            <a:rPr lang="en-US" sz="1900" b="1" kern="1200" dirty="0"/>
            <a:t> βα</a:t>
          </a:r>
          <a:r>
            <a:rPr lang="en-US" sz="1900" b="1" kern="1200" dirty="0" err="1"/>
            <a:t>ρύτητ</a:t>
          </a:r>
          <a:r>
            <a:rPr lang="en-US" sz="1900" b="1" kern="1200" dirty="0"/>
            <a:t>α εκδήλωσης των  συμπτωμάτων και της νόσου γενικά, εξαρτάται  από:</a:t>
          </a:r>
          <a:endParaRPr lang="el-GR" sz="1900" b="1" kern="1200" dirty="0"/>
        </a:p>
        <a:p>
          <a:pPr marL="0" lvl="0" indent="0" algn="l" defTabSz="844550">
            <a:lnSpc>
              <a:spcPct val="90000"/>
            </a:lnSpc>
            <a:spcBef>
              <a:spcPct val="0"/>
            </a:spcBef>
            <a:spcAft>
              <a:spcPct val="35000"/>
            </a:spcAft>
            <a:buNone/>
          </a:pPr>
          <a:r>
            <a:rPr lang="en-US" sz="1900" b="1" kern="1200" dirty="0" err="1"/>
            <a:t>την</a:t>
          </a:r>
          <a:r>
            <a:rPr lang="en-US" sz="1900" b="1" kern="1200" dirty="0"/>
            <a:t> ηλικία,</a:t>
          </a:r>
          <a:endParaRPr lang="en-US" sz="1900" kern="1200" dirty="0"/>
        </a:p>
        <a:p>
          <a:pPr marL="0" lvl="0" indent="0" algn="l" defTabSz="844550">
            <a:lnSpc>
              <a:spcPct val="90000"/>
            </a:lnSpc>
            <a:spcBef>
              <a:spcPct val="0"/>
            </a:spcBef>
            <a:spcAft>
              <a:spcPct val="35000"/>
            </a:spcAft>
            <a:buNone/>
          </a:pPr>
          <a:r>
            <a:rPr lang="en-US" sz="1900" b="1" kern="1200" dirty="0" err="1"/>
            <a:t>το</a:t>
          </a:r>
          <a:r>
            <a:rPr lang="en-US" sz="1900" b="1" kern="1200" dirty="0"/>
            <a:t> α</a:t>
          </a:r>
          <a:r>
            <a:rPr lang="en-US" sz="1900" b="1" kern="1200" dirty="0" err="1"/>
            <a:t>νοσο</a:t>
          </a:r>
          <a:r>
            <a:rPr lang="en-US" sz="1900" b="1" kern="1200" dirty="0"/>
            <a:t>ποιητικό σύστημα</a:t>
          </a:r>
          <a:endParaRPr lang="en-US" sz="1900" kern="1200" dirty="0"/>
        </a:p>
        <a:p>
          <a:pPr marL="0" lvl="0" indent="0" algn="l" defTabSz="844550">
            <a:lnSpc>
              <a:spcPct val="90000"/>
            </a:lnSpc>
            <a:spcBef>
              <a:spcPct val="0"/>
            </a:spcBef>
            <a:spcAft>
              <a:spcPct val="35000"/>
            </a:spcAft>
            <a:buNone/>
          </a:pPr>
          <a:r>
            <a:rPr lang="en-US" sz="1900" b="1" kern="1200" dirty="0" err="1"/>
            <a:t>την</a:t>
          </a:r>
          <a:r>
            <a:rPr lang="en-US" sz="1900" b="1" kern="1200" dirty="0"/>
            <a:t> </a:t>
          </a:r>
          <a:r>
            <a:rPr lang="en-US" sz="1900" b="1" kern="1200" dirty="0" err="1"/>
            <a:t>εν</a:t>
          </a:r>
          <a:r>
            <a:rPr lang="en-US" sz="1900" b="1" kern="1200" dirty="0"/>
            <a:t> </a:t>
          </a:r>
          <a:r>
            <a:rPr lang="en-US" sz="1900" b="1" kern="1200" dirty="0" err="1"/>
            <a:t>γένει</a:t>
          </a:r>
          <a:r>
            <a:rPr lang="el-GR" sz="1900" b="1" kern="1200" dirty="0"/>
            <a:t> </a:t>
          </a:r>
          <a:r>
            <a:rPr lang="en-US" sz="1900" b="1" kern="1200" dirty="0"/>
            <a:t>κα</a:t>
          </a:r>
          <a:r>
            <a:rPr lang="en-US" sz="1900" b="1" kern="1200" dirty="0" err="1"/>
            <a:t>τάστ</a:t>
          </a:r>
          <a:r>
            <a:rPr lang="en-US" sz="1900" b="1" kern="1200" dirty="0"/>
            <a:t>αση υγείας του ατόμου που θα  προσβληθεί από μία τροφιμογενή λοίμωξη.</a:t>
          </a:r>
          <a:endParaRPr lang="en-US" sz="1900" kern="1200" dirty="0"/>
        </a:p>
      </dsp:txBody>
      <dsp:txXfrm>
        <a:off x="112859" y="126545"/>
        <a:ext cx="8228037" cy="2086202"/>
      </dsp:txXfrm>
    </dsp:sp>
    <dsp:sp modelId="{76BF3384-D37F-49D9-9E01-898E6F54E5F3}">
      <dsp:nvSpPr>
        <dsp:cNvPr id="0" name=""/>
        <dsp:cNvSpPr/>
      </dsp:nvSpPr>
      <dsp:spPr>
        <a:xfrm>
          <a:off x="0" y="2325606"/>
          <a:ext cx="845375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407"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dsp:txBody>
      <dsp:txXfrm>
        <a:off x="0" y="2325606"/>
        <a:ext cx="8453755" cy="3146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C459-7B05-4FCF-9D58-8EA88640C6DD}">
      <dsp:nvSpPr>
        <dsp:cNvPr id="0" name=""/>
        <dsp:cNvSpPr/>
      </dsp:nvSpPr>
      <dsp:spPr>
        <a:xfrm>
          <a:off x="0" y="9700"/>
          <a:ext cx="8090534" cy="1712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err="1"/>
            <a:t>Εν</a:t>
          </a:r>
          <a:r>
            <a:rPr lang="en-US" sz="2400" b="1" i="0" kern="1200" dirty="0"/>
            <a:t>ας υγιής ενήλικας μπορεί να είναι τελείως  ασυμπτωματικός ή να έχει συμπτώματα από το  γαστρεντερικό σύστημα και συνήθως  αναρρώνει μέσα σε λίγες ημέρες.</a:t>
          </a:r>
          <a:endParaRPr lang="en-US" sz="2400" kern="1200" dirty="0"/>
        </a:p>
      </dsp:txBody>
      <dsp:txXfrm>
        <a:off x="83616" y="93316"/>
        <a:ext cx="7923302"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514E0-6B64-4B75-B046-3589148EBF79}">
      <dsp:nvSpPr>
        <dsp:cNvPr id="0" name=""/>
        <dsp:cNvSpPr/>
      </dsp:nvSpPr>
      <dsp:spPr>
        <a:xfrm>
          <a:off x="0" y="9636"/>
          <a:ext cx="4316095" cy="7146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Χημικά</a:t>
          </a:r>
          <a:r>
            <a:rPr lang="en-US" sz="1600" b="1" kern="1200" dirty="0"/>
            <a:t> κα</a:t>
          </a:r>
          <a:r>
            <a:rPr lang="en-US" sz="1600" b="1" kern="1200" dirty="0" err="1"/>
            <a:t>τάλοι</a:t>
          </a:r>
          <a:r>
            <a:rPr lang="en-US" sz="1600" b="1" kern="1200" dirty="0"/>
            <a:t>πα </a:t>
          </a:r>
          <a:r>
            <a:rPr lang="en-US" sz="1600" kern="1200" dirty="0"/>
            <a:t>γεωργικών</a:t>
          </a:r>
          <a:r>
            <a:rPr lang="el-GR" sz="1600" kern="1200" dirty="0"/>
            <a:t>-</a:t>
          </a:r>
          <a:r>
            <a:rPr lang="el-GR" sz="1600" kern="1200" dirty="0" err="1"/>
            <a:t>κτηνιατρικων</a:t>
          </a:r>
          <a:r>
            <a:rPr lang="el-GR" sz="1600" kern="1200" dirty="0"/>
            <a:t> </a:t>
          </a:r>
          <a:r>
            <a:rPr lang="el-GR" sz="1600" kern="1200" dirty="0" err="1"/>
            <a:t>χρησεων</a:t>
          </a:r>
          <a:endParaRPr lang="en-US" sz="1600" kern="1200" dirty="0"/>
        </a:p>
      </dsp:txBody>
      <dsp:txXfrm>
        <a:off x="34887" y="44523"/>
        <a:ext cx="4246321" cy="644897"/>
      </dsp:txXfrm>
    </dsp:sp>
    <dsp:sp modelId="{A034F1D9-9CD9-4CBB-809D-CEF3100723CD}">
      <dsp:nvSpPr>
        <dsp:cNvPr id="0" name=""/>
        <dsp:cNvSpPr/>
      </dsp:nvSpPr>
      <dsp:spPr>
        <a:xfrm>
          <a:off x="0" y="724308"/>
          <a:ext cx="431609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3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724308"/>
        <a:ext cx="4316095" cy="264960"/>
      </dsp:txXfrm>
    </dsp:sp>
    <dsp:sp modelId="{479B7EC5-1069-4B3D-BFC5-92F9CE4BDF4F}">
      <dsp:nvSpPr>
        <dsp:cNvPr id="0" name=""/>
        <dsp:cNvSpPr/>
      </dsp:nvSpPr>
      <dsp:spPr>
        <a:xfrm>
          <a:off x="0" y="98926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Βιολογικοί παράγοντες-  Μικροβιολογικοί  παράγοντες</a:t>
          </a:r>
          <a:endParaRPr lang="en-US" sz="1600" kern="1200"/>
        </a:p>
      </dsp:txBody>
      <dsp:txXfrm>
        <a:off x="31070" y="1020338"/>
        <a:ext cx="4253955" cy="574340"/>
      </dsp:txXfrm>
    </dsp:sp>
    <dsp:sp modelId="{8B3D8731-AEA4-46FE-A9B3-6619E2B3B8ED}">
      <dsp:nvSpPr>
        <dsp:cNvPr id="0" name=""/>
        <dsp:cNvSpPr/>
      </dsp:nvSpPr>
      <dsp:spPr>
        <a:xfrm>
          <a:off x="0" y="167182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Προσθετικά-συντηρητικά  τροφίμων</a:t>
          </a:r>
        </a:p>
      </dsp:txBody>
      <dsp:txXfrm>
        <a:off x="31070" y="1702898"/>
        <a:ext cx="4253955" cy="574340"/>
      </dsp:txXfrm>
    </dsp:sp>
    <dsp:sp modelId="{E36574E9-4383-471D-A094-22C11D49AC7F}">
      <dsp:nvSpPr>
        <dsp:cNvPr id="0" name=""/>
        <dsp:cNvSpPr/>
      </dsp:nvSpPr>
      <dsp:spPr>
        <a:xfrm>
          <a:off x="0" y="235438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Περιβαλλοντικοί επιμολυντές</a:t>
          </a:r>
        </a:p>
      </dsp:txBody>
      <dsp:txXfrm>
        <a:off x="31070" y="2385458"/>
        <a:ext cx="4253955" cy="574340"/>
      </dsp:txXfrm>
    </dsp:sp>
    <dsp:sp modelId="{A4C0B8AA-5390-457D-9650-CE1DE6F0D63B}">
      <dsp:nvSpPr>
        <dsp:cNvPr id="0" name=""/>
        <dsp:cNvSpPr/>
      </dsp:nvSpPr>
      <dsp:spPr>
        <a:xfrm>
          <a:off x="0" y="303694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Φυσικοί παράγοντες (ξύλα,  πέτρες, ξένα σώματα)</a:t>
          </a:r>
        </a:p>
      </dsp:txBody>
      <dsp:txXfrm>
        <a:off x="31070" y="3068018"/>
        <a:ext cx="4253955" cy="574340"/>
      </dsp:txXfrm>
    </dsp:sp>
    <dsp:sp modelId="{94BC9B8A-9A85-4CB5-B9FD-96D969CE085D}">
      <dsp:nvSpPr>
        <dsp:cNvPr id="0" name=""/>
        <dsp:cNvSpPr/>
      </dsp:nvSpPr>
      <dsp:spPr>
        <a:xfrm>
          <a:off x="0" y="371950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Ουσίες π</a:t>
          </a:r>
          <a:r>
            <a:rPr lang="en-US" sz="1600" kern="1200" dirty="0" err="1"/>
            <a:t>ου</a:t>
          </a:r>
          <a:r>
            <a:rPr lang="en-US" sz="1600" kern="1200" dirty="0"/>
            <a:t> </a:t>
          </a:r>
          <a:r>
            <a:rPr lang="en-US" sz="1600" kern="1200" dirty="0" err="1"/>
            <a:t>μετ</a:t>
          </a:r>
          <a:r>
            <a:rPr lang="en-US" sz="1600" kern="1200" dirty="0"/>
            <a:t>αφέρονται  από την συσκευασία</a:t>
          </a:r>
        </a:p>
      </dsp:txBody>
      <dsp:txXfrm>
        <a:off x="31070" y="3750578"/>
        <a:ext cx="4253955" cy="5743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20AC-3B32-43B8-978B-4AB47324BF57}">
      <dsp:nvSpPr>
        <dsp:cNvPr id="0" name=""/>
        <dsp:cNvSpPr/>
      </dsp:nvSpPr>
      <dsp:spPr>
        <a:xfrm>
          <a:off x="0" y="98500"/>
          <a:ext cx="8560435" cy="3790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t>Αντίθετ</a:t>
          </a:r>
          <a:r>
            <a:rPr lang="en-US" sz="1800" b="1" kern="1200" dirty="0"/>
            <a:t>α οι τροφιμογενείς λοιμώξεις είναι πολύ  σοβαρότερες και πιο επικίνδυνες για</a:t>
          </a:r>
          <a:r>
            <a:rPr lang="el-GR" sz="1800" b="1" kern="1200" dirty="0"/>
            <a:t> </a:t>
          </a:r>
        </a:p>
        <a:p>
          <a:pPr marL="0" lvl="0" indent="0" algn="l" defTabSz="800100">
            <a:lnSpc>
              <a:spcPct val="90000"/>
            </a:lnSpc>
            <a:spcBef>
              <a:spcPct val="0"/>
            </a:spcBef>
            <a:spcAft>
              <a:spcPct val="35000"/>
            </a:spcAft>
            <a:buNone/>
          </a:pPr>
          <a:r>
            <a:rPr lang="el-GR" sz="1800" b="1" kern="1200" dirty="0"/>
            <a:t>βρέφη,</a:t>
          </a:r>
          <a:endParaRPr lang="en-US" sz="1800" b="1" kern="1200" dirty="0"/>
        </a:p>
        <a:p>
          <a:pPr marL="0" lvl="0" indent="0" algn="l" defTabSz="800100">
            <a:lnSpc>
              <a:spcPct val="90000"/>
            </a:lnSpc>
            <a:spcBef>
              <a:spcPct val="0"/>
            </a:spcBef>
            <a:spcAft>
              <a:spcPct val="35000"/>
            </a:spcAft>
            <a:buNone/>
          </a:pPr>
          <a:r>
            <a:rPr lang="el-GR" sz="1800" b="1" kern="1200" dirty="0"/>
            <a:t> μικρά παιδιά</a:t>
          </a:r>
        </a:p>
        <a:p>
          <a:pPr marL="0" lvl="0" indent="0" algn="l" defTabSz="800100">
            <a:lnSpc>
              <a:spcPct val="90000"/>
            </a:lnSpc>
            <a:spcBef>
              <a:spcPct val="0"/>
            </a:spcBef>
            <a:spcAft>
              <a:spcPct val="35000"/>
            </a:spcAft>
            <a:buNone/>
          </a:pPr>
          <a:r>
            <a:rPr lang="el-GR" sz="1800" b="1" kern="1200" dirty="0"/>
            <a:t>εγκύους</a:t>
          </a:r>
          <a:endParaRPr lang="en-US" sz="1800" b="1" kern="1200" dirty="0"/>
        </a:p>
        <a:p>
          <a:pPr marL="0" lvl="0" indent="0" algn="l" defTabSz="800100">
            <a:lnSpc>
              <a:spcPct val="90000"/>
            </a:lnSpc>
            <a:spcBef>
              <a:spcPct val="0"/>
            </a:spcBef>
            <a:spcAft>
              <a:spcPct val="35000"/>
            </a:spcAft>
            <a:buNone/>
          </a:pPr>
          <a:r>
            <a:rPr lang="el-GR" sz="1800" b="1" kern="1200" dirty="0"/>
            <a:t>ηλικιωμένα </a:t>
          </a:r>
        </a:p>
        <a:p>
          <a:pPr marL="0" lvl="0" indent="0" algn="l" defTabSz="800100">
            <a:lnSpc>
              <a:spcPct val="90000"/>
            </a:lnSpc>
            <a:spcBef>
              <a:spcPct val="0"/>
            </a:spcBef>
            <a:spcAft>
              <a:spcPct val="35000"/>
            </a:spcAft>
            <a:buNone/>
          </a:pPr>
          <a:r>
            <a:rPr lang="el-GR" sz="1800" b="1" kern="1200" dirty="0" err="1"/>
            <a:t>ανοσοκατασταλμένα</a:t>
          </a:r>
          <a:r>
            <a:rPr lang="el-GR" sz="1800" b="1" kern="1200" dirty="0"/>
            <a:t> άτομα</a:t>
          </a:r>
        </a:p>
        <a:p>
          <a:pPr marL="0" lvl="0" indent="0" algn="l" defTabSz="800100">
            <a:lnSpc>
              <a:spcPct val="90000"/>
            </a:lnSpc>
            <a:spcBef>
              <a:spcPct val="0"/>
            </a:spcBef>
            <a:spcAft>
              <a:spcPct val="35000"/>
            </a:spcAft>
            <a:buNone/>
          </a:pPr>
          <a:r>
            <a:rPr lang="en-US" sz="1800" b="1" kern="1200" dirty="0"/>
            <a:t>Σε α</a:t>
          </a:r>
          <a:r>
            <a:rPr lang="en-US" sz="1800" b="1" kern="1200" dirty="0" err="1"/>
            <a:t>υτές</a:t>
          </a:r>
          <a:r>
            <a:rPr lang="en-US" sz="1800" b="1" kern="1200" dirty="0"/>
            <a:t> </a:t>
          </a:r>
          <a:r>
            <a:rPr lang="en-US" sz="1800" b="1" kern="1200" dirty="0" err="1"/>
            <a:t>τις</a:t>
          </a:r>
          <a:r>
            <a:rPr lang="en-US" sz="1800" b="1" kern="1200" dirty="0"/>
            <a:t> </a:t>
          </a:r>
          <a:r>
            <a:rPr lang="en-US" sz="1800" b="1" kern="1200" dirty="0" err="1"/>
            <a:t>ομάδες</a:t>
          </a:r>
          <a:r>
            <a:rPr lang="en-US" sz="1800" b="1" kern="1200" dirty="0"/>
            <a:t> τα </a:t>
          </a:r>
          <a:r>
            <a:rPr lang="en-US" sz="1800" b="1" kern="1200" dirty="0" err="1"/>
            <a:t>συμ</a:t>
          </a:r>
          <a:r>
            <a:rPr lang="en-US" sz="1800" b="1" kern="1200" dirty="0"/>
            <a:t>πτώματα είναι  βαρύτερα και η διάρκεια της λοίμωξης  μεγαλύτερη, ενώ συχνά απειλείται και η ζωή του  ασθενούς.</a:t>
          </a:r>
        </a:p>
        <a:p>
          <a:pPr marL="0" lvl="0" indent="0" algn="l" defTabSz="800100">
            <a:lnSpc>
              <a:spcPct val="90000"/>
            </a:lnSpc>
            <a:spcBef>
              <a:spcPct val="0"/>
            </a:spcBef>
            <a:spcAft>
              <a:spcPct val="35000"/>
            </a:spcAft>
            <a:buNone/>
          </a:pPr>
          <a:endParaRPr lang="en-US" sz="1800" kern="1200" dirty="0"/>
        </a:p>
      </dsp:txBody>
      <dsp:txXfrm>
        <a:off x="185052" y="283552"/>
        <a:ext cx="8190331" cy="34206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0D99-A7F1-4F7D-BA25-B7A802D177F0}">
      <dsp:nvSpPr>
        <dsp:cNvPr id="0" name=""/>
        <dsp:cNvSpPr/>
      </dsp:nvSpPr>
      <dsp:spPr>
        <a:xfrm>
          <a:off x="475775" y="0"/>
          <a:ext cx="5392121" cy="124328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F0413-D70C-4587-958D-149FBB64FB88}">
      <dsp:nvSpPr>
        <dsp:cNvPr id="0" name=""/>
        <dsp:cNvSpPr/>
      </dsp:nvSpPr>
      <dsp:spPr>
        <a:xfrm>
          <a:off x="901990" y="372986"/>
          <a:ext cx="4539690" cy="497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0" i="0" kern="1200" dirty="0"/>
            <a:t>Σ</a:t>
          </a:r>
          <a:r>
            <a:rPr lang="en-US" sz="2000" b="0" i="0" kern="1200" dirty="0"/>
            <a:t>οβα</a:t>
          </a:r>
          <a:r>
            <a:rPr lang="en-US" sz="2000" b="0" i="0" kern="1200" dirty="0" err="1"/>
            <a:t>ρότητ</a:t>
          </a:r>
          <a:r>
            <a:rPr lang="en-US" sz="2000" b="0" i="0" kern="1200" dirty="0"/>
            <a:t>α τροφιμογενούς νόσου</a:t>
          </a:r>
          <a:endParaRPr lang="en-US" sz="2000" kern="1200" dirty="0"/>
        </a:p>
      </dsp:txBody>
      <dsp:txXfrm>
        <a:off x="926267" y="397263"/>
        <a:ext cx="4491136" cy="4487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3FD4A-00D5-4349-8BA5-5763ADA62F1E}">
      <dsp:nvSpPr>
        <dsp:cNvPr id="0" name=""/>
        <dsp:cNvSpPr/>
      </dsp:nvSpPr>
      <dsp:spPr>
        <a:xfrm>
          <a:off x="0" y="3262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Ασυμπτωματική</a:t>
          </a:r>
        </a:p>
      </dsp:txBody>
      <dsp:txXfrm>
        <a:off x="25759" y="58383"/>
        <a:ext cx="3207302" cy="476152"/>
      </dsp:txXfrm>
    </dsp:sp>
    <dsp:sp modelId="{AAB3F4FD-5BAC-4061-8268-C9E99B7F7090}">
      <dsp:nvSpPr>
        <dsp:cNvPr id="0" name=""/>
        <dsp:cNvSpPr/>
      </dsp:nvSpPr>
      <dsp:spPr>
        <a:xfrm>
          <a:off x="0" y="62365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Ήπια νόσος</a:t>
          </a:r>
        </a:p>
      </dsp:txBody>
      <dsp:txXfrm>
        <a:off x="25759" y="649413"/>
        <a:ext cx="3207302" cy="476152"/>
      </dsp:txXfrm>
    </dsp:sp>
    <dsp:sp modelId="{9AB05DC3-D186-451A-9B19-4F23A564C1B2}">
      <dsp:nvSpPr>
        <dsp:cNvPr id="0" name=""/>
        <dsp:cNvSpPr/>
      </dsp:nvSpPr>
      <dsp:spPr>
        <a:xfrm>
          <a:off x="0" y="121468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Σοβαρή νόσος</a:t>
          </a:r>
        </a:p>
      </dsp:txBody>
      <dsp:txXfrm>
        <a:off x="25759" y="1240443"/>
        <a:ext cx="3207302" cy="476152"/>
      </dsp:txXfrm>
    </dsp:sp>
    <dsp:sp modelId="{36940440-90A7-4ABA-AFEE-03D3E4ED2581}">
      <dsp:nvSpPr>
        <dsp:cNvPr id="0" name=""/>
        <dsp:cNvSpPr/>
      </dsp:nvSpPr>
      <dsp:spPr>
        <a:xfrm>
          <a:off x="0" y="1805715"/>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Θάνατος</a:t>
          </a:r>
        </a:p>
      </dsp:txBody>
      <dsp:txXfrm>
        <a:off x="25759" y="1831474"/>
        <a:ext cx="3207302" cy="4761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1F86E-4D90-476B-AC95-B916A5DB0997}">
      <dsp:nvSpPr>
        <dsp:cNvPr id="0" name=""/>
        <dsp:cNvSpPr/>
      </dsp:nvSpPr>
      <dsp:spPr>
        <a:xfrm>
          <a:off x="1961"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Διάρροια, έμετος, κοιλιακό άλγος</a:t>
          </a:r>
          <a:endParaRPr lang="en-US" sz="1600" kern="1200"/>
        </a:p>
      </dsp:txBody>
      <dsp:txXfrm>
        <a:off x="1961" y="955389"/>
        <a:ext cx="2056037" cy="955389"/>
      </dsp:txXfrm>
    </dsp:sp>
    <dsp:sp modelId="{C71AB952-3440-422D-AAB7-8F859ACDB859}">
      <dsp:nvSpPr>
        <dsp:cNvPr id="0" name=""/>
        <dsp:cNvSpPr/>
      </dsp:nvSpPr>
      <dsp:spPr>
        <a:xfrm>
          <a:off x="632299" y="143308"/>
          <a:ext cx="795361" cy="7953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F059-8B93-483B-8568-BA02BEEF06C2}">
      <dsp:nvSpPr>
        <dsp:cNvPr id="0" name=""/>
        <dsp:cNvSpPr/>
      </dsp:nvSpPr>
      <dsp:spPr>
        <a:xfrm>
          <a:off x="2119679"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Πυρετός, έμετος</a:t>
          </a:r>
          <a:endParaRPr lang="en-US" sz="1600" kern="1200"/>
        </a:p>
      </dsp:txBody>
      <dsp:txXfrm>
        <a:off x="2119679" y="955389"/>
        <a:ext cx="2056037" cy="955389"/>
      </dsp:txXfrm>
    </dsp:sp>
    <dsp:sp modelId="{41AFC271-8594-4545-A5B6-9B37BA7CEC02}">
      <dsp:nvSpPr>
        <dsp:cNvPr id="0" name=""/>
        <dsp:cNvSpPr/>
      </dsp:nvSpPr>
      <dsp:spPr>
        <a:xfrm>
          <a:off x="2750017" y="143308"/>
          <a:ext cx="795361" cy="7953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06C53-504F-4D0B-8FAC-BB317D982FF8}">
      <dsp:nvSpPr>
        <dsp:cNvPr id="0" name=""/>
        <dsp:cNvSpPr/>
      </dsp:nvSpPr>
      <dsp:spPr>
        <a:xfrm>
          <a:off x="4237398"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Απουσία από την εργασία</a:t>
          </a:r>
          <a:endParaRPr lang="en-US" sz="1600" kern="1200"/>
        </a:p>
      </dsp:txBody>
      <dsp:txXfrm>
        <a:off x="4237398" y="955389"/>
        <a:ext cx="2056037" cy="955389"/>
      </dsp:txXfrm>
    </dsp:sp>
    <dsp:sp modelId="{B8F415D5-1C4A-4145-B060-4057490ED963}">
      <dsp:nvSpPr>
        <dsp:cNvPr id="0" name=""/>
        <dsp:cNvSpPr/>
      </dsp:nvSpPr>
      <dsp:spPr>
        <a:xfrm>
          <a:off x="4867735" y="143308"/>
          <a:ext cx="795361" cy="79536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5F095-FFA9-43FC-8D71-F16BDB201C02}">
      <dsp:nvSpPr>
        <dsp:cNvPr id="0" name=""/>
        <dsp:cNvSpPr/>
      </dsp:nvSpPr>
      <dsp:spPr>
        <a:xfrm>
          <a:off x="6355116"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Χρόνιες και/ή μη αναστρέψιμες συνέπειες</a:t>
          </a:r>
          <a:endParaRPr lang="en-US" sz="1600" kern="1200"/>
        </a:p>
      </dsp:txBody>
      <dsp:txXfrm>
        <a:off x="6355116" y="955389"/>
        <a:ext cx="2056037" cy="955389"/>
      </dsp:txXfrm>
    </dsp:sp>
    <dsp:sp modelId="{4ACB0B5D-69BA-4A2F-8F09-E08B9C8C6F01}">
      <dsp:nvSpPr>
        <dsp:cNvPr id="0" name=""/>
        <dsp:cNvSpPr/>
      </dsp:nvSpPr>
      <dsp:spPr>
        <a:xfrm>
          <a:off x="6985453" y="143308"/>
          <a:ext cx="795361" cy="795361"/>
        </a:xfrm>
        <a:prstGeom prst="ellipse">
          <a:avLst/>
        </a:prstGeom>
        <a:blipFill>
          <a:blip xmlns:r="http://schemas.openxmlformats.org/officeDocument/2006/relationships" r:embed="rId4"/>
          <a:srcRect/>
          <a:stretch>
            <a:fillRect l="-45000" r="-4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2E797-7F1F-4C4F-8A40-F4228BDF1B7F}">
      <dsp:nvSpPr>
        <dsp:cNvPr id="0" name=""/>
        <dsp:cNvSpPr/>
      </dsp:nvSpPr>
      <dsp:spPr>
        <a:xfrm>
          <a:off x="336524" y="1910779"/>
          <a:ext cx="7740065" cy="358271"/>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27144-F51F-406C-BA32-EA1EDA3F6986}">
      <dsp:nvSpPr>
        <dsp:cNvPr id="0" name=""/>
        <dsp:cNvSpPr/>
      </dsp:nvSpPr>
      <dsp:spPr>
        <a:xfrm>
          <a:off x="0"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err="1"/>
            <a:t>Δηλώνετ</a:t>
          </a:r>
          <a:r>
            <a:rPr lang="en-US" sz="1400" kern="1200" dirty="0"/>
            <a:t>αι πολύ μικρός αριθμός περιστατικών σε  σχέση με τον πραγματικό</a:t>
          </a:r>
        </a:p>
      </dsp:txBody>
      <dsp:txXfrm>
        <a:off x="0" y="1512061"/>
        <a:ext cx="1586135" cy="1512061"/>
      </dsp:txXfrm>
    </dsp:sp>
    <dsp:sp modelId="{72B1706B-820C-45B5-B424-8F54A30FACAE}">
      <dsp:nvSpPr>
        <dsp:cNvPr id="0" name=""/>
        <dsp:cNvSpPr/>
      </dsp:nvSpPr>
      <dsp:spPr>
        <a:xfrm>
          <a:off x="163672" y="226809"/>
          <a:ext cx="1258791" cy="12587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78904-3D11-452F-A4BD-CC42F979F621}">
      <dsp:nvSpPr>
        <dsp:cNvPr id="0" name=""/>
        <dsp:cNvSpPr/>
      </dsp:nvSpPr>
      <dsp:spPr>
        <a:xfrm>
          <a:off x="163371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Το ενδιαφέρον εστιάζεται στις μεγάλες επιδημίες</a:t>
          </a:r>
        </a:p>
      </dsp:txBody>
      <dsp:txXfrm>
        <a:off x="1633719" y="1512061"/>
        <a:ext cx="1586135" cy="1512061"/>
      </dsp:txXfrm>
    </dsp:sp>
    <dsp:sp modelId="{CCFEE2DB-FD79-44E4-A77E-899DE54C5356}">
      <dsp:nvSpPr>
        <dsp:cNvPr id="0" name=""/>
        <dsp:cNvSpPr/>
      </dsp:nvSpPr>
      <dsp:spPr>
        <a:xfrm>
          <a:off x="1797392" y="226809"/>
          <a:ext cx="1258791" cy="125879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2443E-CCA9-4E4C-A04F-1E7B880E7399}">
      <dsp:nvSpPr>
        <dsp:cNvPr id="0" name=""/>
        <dsp:cNvSpPr/>
      </dsp:nvSpPr>
      <dsp:spPr>
        <a:xfrm>
          <a:off x="326743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Οι μικρότερες επιδημικές εξάρσεις (οutbreaks)  σπάνια καταγράφονται</a:t>
          </a:r>
        </a:p>
      </dsp:txBody>
      <dsp:txXfrm>
        <a:off x="3267439" y="1512061"/>
        <a:ext cx="1586135" cy="1512061"/>
      </dsp:txXfrm>
    </dsp:sp>
    <dsp:sp modelId="{3DA0787A-3DAB-428E-9724-3183E5669E91}">
      <dsp:nvSpPr>
        <dsp:cNvPr id="0" name=""/>
        <dsp:cNvSpPr/>
      </dsp:nvSpPr>
      <dsp:spPr>
        <a:xfrm>
          <a:off x="3431111" y="226809"/>
          <a:ext cx="1258791" cy="12587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AC2A6-7A80-4ECA-A06F-DD69B95B174C}">
      <dsp:nvSpPr>
        <dsp:cNvPr id="0" name=""/>
        <dsp:cNvSpPr/>
      </dsp:nvSpPr>
      <dsp:spPr>
        <a:xfrm>
          <a:off x="490115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Κακός συγχρονισμός αρμόδιων υπηρεσιών</a:t>
          </a:r>
        </a:p>
      </dsp:txBody>
      <dsp:txXfrm>
        <a:off x="4901159" y="1512061"/>
        <a:ext cx="1586135" cy="1512061"/>
      </dsp:txXfrm>
    </dsp:sp>
    <dsp:sp modelId="{6C59614D-8437-4E5F-A1FA-0CE844D38F5D}">
      <dsp:nvSpPr>
        <dsp:cNvPr id="0" name=""/>
        <dsp:cNvSpPr/>
      </dsp:nvSpPr>
      <dsp:spPr>
        <a:xfrm>
          <a:off x="5064831" y="226809"/>
          <a:ext cx="1258791" cy="125879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6CF61-A7F8-40EA-88C5-1D22CA21B7CA}">
      <dsp:nvSpPr>
        <dsp:cNvPr id="0" name=""/>
        <dsp:cNvSpPr/>
      </dsp:nvSpPr>
      <dsp:spPr>
        <a:xfrm>
          <a:off x="653487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Τα περισσότερα τροφιμογενή παθογόνα δεν είναι  υποχρεωτικής δήλωσης!</a:t>
          </a:r>
        </a:p>
      </dsp:txBody>
      <dsp:txXfrm>
        <a:off x="6534879" y="1512061"/>
        <a:ext cx="1586135" cy="1512061"/>
      </dsp:txXfrm>
    </dsp:sp>
    <dsp:sp modelId="{4F4E4C93-69DA-4DEA-B6A2-E96EF20F3AED}">
      <dsp:nvSpPr>
        <dsp:cNvPr id="0" name=""/>
        <dsp:cNvSpPr/>
      </dsp:nvSpPr>
      <dsp:spPr>
        <a:xfrm>
          <a:off x="6698551" y="226809"/>
          <a:ext cx="1258791" cy="125879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5B3D-4D89-441B-9077-6D9F359C29BB}">
      <dsp:nvSpPr>
        <dsp:cNvPr id="0" name=""/>
        <dsp:cNvSpPr/>
      </dsp:nvSpPr>
      <dsp:spPr>
        <a:xfrm>
          <a:off x="324840" y="3024123"/>
          <a:ext cx="7471333" cy="567023"/>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75DE-C414-477C-A8C1-8C5CB890A5E7}">
      <dsp:nvSpPr>
        <dsp:cNvPr id="0" name=""/>
        <dsp:cNvSpPr/>
      </dsp:nvSpPr>
      <dsp:spPr>
        <a:xfrm>
          <a:off x="0" y="589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kern="1200" dirty="0" err="1"/>
            <a:t>Haemolytic</a:t>
          </a:r>
          <a:r>
            <a:rPr lang="en-US" sz="1500" kern="1200" dirty="0"/>
            <a:t> </a:t>
          </a:r>
          <a:r>
            <a:rPr lang="en-US" sz="1500" kern="1200" dirty="0" err="1"/>
            <a:t>uraemic</a:t>
          </a:r>
          <a:r>
            <a:rPr lang="en-US" sz="1500" kern="1200" dirty="0"/>
            <a:t> syndrome)</a:t>
          </a:r>
        </a:p>
      </dsp:txBody>
      <dsp:txXfrm>
        <a:off x="17563" y="76483"/>
        <a:ext cx="8177964" cy="324648"/>
      </dsp:txXfrm>
    </dsp:sp>
    <dsp:sp modelId="{FBB5F880-7DB7-4A51-A71F-477F0A51FFC3}">
      <dsp:nvSpPr>
        <dsp:cNvPr id="0" name=""/>
        <dsp:cNvSpPr/>
      </dsp:nvSpPr>
      <dsp:spPr>
        <a:xfrm>
          <a:off x="0" y="46189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Botulism)</a:t>
          </a:r>
        </a:p>
      </dsp:txBody>
      <dsp:txXfrm>
        <a:off x="17563" y="479458"/>
        <a:ext cx="8177964" cy="324648"/>
      </dsp:txXfrm>
    </dsp:sp>
    <dsp:sp modelId="{CB598457-BFDD-4126-962A-9B3DB53F93BF}">
      <dsp:nvSpPr>
        <dsp:cNvPr id="0" name=""/>
        <dsp:cNvSpPr/>
      </dsp:nvSpPr>
      <dsp:spPr>
        <a:xfrm>
          <a:off x="0" y="86487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Γερσινίωση</a:t>
          </a:r>
        </a:p>
      </dsp:txBody>
      <dsp:txXfrm>
        <a:off x="17563" y="882433"/>
        <a:ext cx="8177964" cy="324648"/>
      </dsp:txXfrm>
    </dsp:sp>
    <dsp:sp modelId="{DC912A9A-B9E4-4395-8C6E-95265BF3CA14}">
      <dsp:nvSpPr>
        <dsp:cNvPr id="0" name=""/>
        <dsp:cNvSpPr/>
      </dsp:nvSpPr>
      <dsp:spPr>
        <a:xfrm>
          <a:off x="0" y="126784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Hepatitis A)</a:t>
          </a:r>
        </a:p>
      </dsp:txBody>
      <dsp:txXfrm>
        <a:off x="17563" y="1285408"/>
        <a:ext cx="8177964" cy="324648"/>
      </dsp:txXfrm>
    </dsp:sp>
    <dsp:sp modelId="{712A28F5-FB2F-46D0-A11C-D7BBE2803FC6}">
      <dsp:nvSpPr>
        <dsp:cNvPr id="0" name=""/>
        <dsp:cNvSpPr/>
      </dsp:nvSpPr>
      <dsp:spPr>
        <a:xfrm>
          <a:off x="0" y="16708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Campylobacteriosis</a:t>
          </a:r>
          <a:r>
            <a:rPr lang="en-US" sz="1500" kern="1200" dirty="0"/>
            <a:t> )</a:t>
          </a:r>
        </a:p>
      </dsp:txBody>
      <dsp:txXfrm>
        <a:off x="17563" y="1688383"/>
        <a:ext cx="8177964" cy="324648"/>
      </dsp:txXfrm>
    </dsp:sp>
    <dsp:sp modelId="{200F13F3-AE16-49EB-BAD4-AA4B4FC993F9}">
      <dsp:nvSpPr>
        <dsp:cNvPr id="0" name=""/>
        <dsp:cNvSpPr/>
      </dsp:nvSpPr>
      <dsp:spPr>
        <a:xfrm>
          <a:off x="0" y="207379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Cryptosporidiosis)</a:t>
          </a:r>
        </a:p>
      </dsp:txBody>
      <dsp:txXfrm>
        <a:off x="17563" y="2091358"/>
        <a:ext cx="8177964" cy="324648"/>
      </dsp:txXfrm>
    </dsp:sp>
    <dsp:sp modelId="{3B19E980-1C5B-4B10-8C34-8EFB0485913B}">
      <dsp:nvSpPr>
        <dsp:cNvPr id="0" name=""/>
        <dsp:cNvSpPr/>
      </dsp:nvSpPr>
      <dsp:spPr>
        <a:xfrm>
          <a:off x="0" y="247677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Listeriosis)</a:t>
          </a:r>
        </a:p>
      </dsp:txBody>
      <dsp:txXfrm>
        <a:off x="17563" y="2494333"/>
        <a:ext cx="8177964" cy="324648"/>
      </dsp:txXfrm>
    </dsp:sp>
    <dsp:sp modelId="{BD74F658-D50A-4316-ACA9-CAC66F17DADA}">
      <dsp:nvSpPr>
        <dsp:cNvPr id="0" name=""/>
        <dsp:cNvSpPr/>
      </dsp:nvSpPr>
      <dsp:spPr>
        <a:xfrm>
          <a:off x="0" y="287974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Salmonellosis)</a:t>
          </a:r>
        </a:p>
      </dsp:txBody>
      <dsp:txXfrm>
        <a:off x="17563" y="2897308"/>
        <a:ext cx="8177964" cy="324648"/>
      </dsp:txXfrm>
    </dsp:sp>
    <dsp:sp modelId="{4CA9E870-0472-406A-87A4-75CBCD8ADD6E}">
      <dsp:nvSpPr>
        <dsp:cNvPr id="0" name=""/>
        <dsp:cNvSpPr/>
      </dsp:nvSpPr>
      <dsp:spPr>
        <a:xfrm>
          <a:off x="0" y="32827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Shigellosis)</a:t>
          </a:r>
        </a:p>
      </dsp:txBody>
      <dsp:txXfrm>
        <a:off x="17563" y="3300283"/>
        <a:ext cx="8177964" cy="3246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CF0C4-5302-4DC6-A95B-317E4C9432B1}">
      <dsp:nvSpPr>
        <dsp:cNvPr id="0" name=""/>
        <dsp:cNvSpPr/>
      </dsp:nvSpPr>
      <dsp:spPr>
        <a:xfrm>
          <a:off x="0" y="3699"/>
          <a:ext cx="665035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a:t>
          </a:r>
          <a:r>
            <a:rPr lang="en-US" sz="1600" i="1" kern="1200" dirty="0"/>
            <a:t>Εscherichia coli</a:t>
          </a:r>
          <a:endParaRPr lang="en-US" sz="1600" kern="1200" dirty="0"/>
        </a:p>
      </dsp:txBody>
      <dsp:txXfrm>
        <a:off x="18734" y="22433"/>
        <a:ext cx="6612886" cy="3462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12F32-8998-4302-A1F8-27EAA6CC42E7}">
      <dsp:nvSpPr>
        <dsp:cNvPr id="0" name=""/>
        <dsp:cNvSpPr/>
      </dsp:nvSpPr>
      <dsp:spPr>
        <a:xfrm>
          <a:off x="0" y="14521"/>
          <a:ext cx="315849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Tυφοειδής πυρετός</a:t>
          </a:r>
        </a:p>
      </dsp:txBody>
      <dsp:txXfrm>
        <a:off x="18734" y="33255"/>
        <a:ext cx="3121022" cy="346292"/>
      </dsp:txXfrm>
    </dsp:sp>
    <dsp:sp modelId="{239770EC-65DE-42BD-828A-743F66CBF46B}">
      <dsp:nvSpPr>
        <dsp:cNvPr id="0" name=""/>
        <dsp:cNvSpPr/>
      </dsp:nvSpPr>
      <dsp:spPr>
        <a:xfrm>
          <a:off x="0" y="444362"/>
          <a:ext cx="315849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Cholera)</a:t>
          </a:r>
        </a:p>
      </dsp:txBody>
      <dsp:txXfrm>
        <a:off x="18734" y="463096"/>
        <a:ext cx="3121022" cy="346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AACCC-FC9D-4B3D-A0F7-18D88D29CDBF}">
      <dsp:nvSpPr>
        <dsp:cNvPr id="0" name=""/>
        <dsp:cNvSpPr/>
      </dsp:nvSpPr>
      <dsp:spPr>
        <a:xfrm>
          <a:off x="1762152" y="307513"/>
          <a:ext cx="4323207" cy="4323207"/>
        </a:xfrm>
        <a:prstGeom prst="pie">
          <a:avLst>
            <a:gd name="adj1" fmla="val 16200000"/>
            <a:gd name="adj2" fmla="val 205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Τα τρόφιμα δεν είναι στείρα!</a:t>
          </a:r>
        </a:p>
      </dsp:txBody>
      <dsp:txXfrm>
        <a:off x="3978310" y="953421"/>
        <a:ext cx="1466802" cy="1003601"/>
      </dsp:txXfrm>
    </dsp:sp>
    <dsp:sp modelId="{3C8F76BE-249E-472B-9D6D-E0F11D455003}">
      <dsp:nvSpPr>
        <dsp:cNvPr id="0" name=""/>
        <dsp:cNvSpPr/>
      </dsp:nvSpPr>
      <dsp:spPr>
        <a:xfrm>
          <a:off x="1610840" y="515954"/>
          <a:ext cx="4323207" cy="4323207"/>
        </a:xfrm>
        <a:prstGeom prst="pie">
          <a:avLst>
            <a:gd name="adj1" fmla="val 20520000"/>
            <a:gd name="adj2" fmla="val 32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Ο καταναλωτής δεν το  γνωρίζει!</a:t>
          </a:r>
        </a:p>
      </dsp:txBody>
      <dsp:txXfrm>
        <a:off x="4436364" y="2471690"/>
        <a:ext cx="1286668" cy="1085948"/>
      </dsp:txXfrm>
    </dsp:sp>
    <dsp:sp modelId="{2D2C74CA-87B1-4067-B63D-698676246004}">
      <dsp:nvSpPr>
        <dsp:cNvPr id="0" name=""/>
        <dsp:cNvSpPr/>
      </dsp:nvSpPr>
      <dsp:spPr>
        <a:xfrm>
          <a:off x="1610840" y="515954"/>
          <a:ext cx="4323207" cy="4323207"/>
        </a:xfrm>
        <a:prstGeom prst="pie">
          <a:avLst>
            <a:gd name="adj1" fmla="val 3240000"/>
            <a:gd name="adj2" fmla="val 756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Συχνές οι επιμολύνσεις</a:t>
          </a:r>
        </a:p>
      </dsp:txBody>
      <dsp:txXfrm>
        <a:off x="3000442" y="3758359"/>
        <a:ext cx="1544002" cy="926401"/>
      </dsp:txXfrm>
    </dsp:sp>
    <dsp:sp modelId="{F2188A47-778D-405C-8F1C-D85C196EBF45}">
      <dsp:nvSpPr>
        <dsp:cNvPr id="0" name=""/>
        <dsp:cNvSpPr/>
      </dsp:nvSpPr>
      <dsp:spPr>
        <a:xfrm>
          <a:off x="1610840" y="515954"/>
          <a:ext cx="4323207" cy="4323207"/>
        </a:xfrm>
        <a:prstGeom prst="pie">
          <a:avLst>
            <a:gd name="adj1" fmla="val 7560000"/>
            <a:gd name="adj2" fmla="val 1188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Συχνοί οι κακοί χειρισμοί:  ανεπαρκές ψήσιμο/  ανεπαρκής ψύξη</a:t>
          </a:r>
        </a:p>
      </dsp:txBody>
      <dsp:txXfrm>
        <a:off x="1816707" y="2471690"/>
        <a:ext cx="1286668" cy="1085948"/>
      </dsp:txXfrm>
    </dsp:sp>
    <dsp:sp modelId="{344344D8-6B15-4FCD-AF02-06EDBE58FF9A}">
      <dsp:nvSpPr>
        <dsp:cNvPr id="0" name=""/>
        <dsp:cNvSpPr/>
      </dsp:nvSpPr>
      <dsp:spPr>
        <a:xfrm>
          <a:off x="1610840" y="515954"/>
          <a:ext cx="4323207" cy="4323207"/>
        </a:xfrm>
        <a:prstGeom prst="pie">
          <a:avLst>
            <a:gd name="adj1" fmla="val 1188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Τα βα</a:t>
          </a:r>
          <a:r>
            <a:rPr lang="en-US" sz="1100" kern="1200" dirty="0" err="1"/>
            <a:t>κτήρι</a:t>
          </a:r>
          <a:r>
            <a:rPr lang="en-US" sz="1100" kern="1200" dirty="0"/>
            <a:t>α  πολλαπλασιάζονται στα  τρόφιμα: σε θερμοκρασίες  4</a:t>
          </a:r>
          <a:r>
            <a:rPr lang="en-US" sz="1100" kern="1200" baseline="26000" dirty="0"/>
            <a:t>o</a:t>
          </a:r>
          <a:r>
            <a:rPr lang="en-US" sz="1100" kern="1200" dirty="0"/>
            <a:t>C έως	60</a:t>
          </a:r>
          <a:r>
            <a:rPr lang="en-US" sz="1100" kern="1200" baseline="26000" dirty="0"/>
            <a:t>o</a:t>
          </a:r>
          <a:r>
            <a:rPr lang="en-US" sz="1100" kern="1200" dirty="0"/>
            <a:t>C</a:t>
          </a:r>
        </a:p>
      </dsp:txBody>
      <dsp:txXfrm>
        <a:off x="2241308" y="1174728"/>
        <a:ext cx="1466802" cy="10036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F885-2B6D-40A8-B0EF-F1302B92421C}">
      <dsp:nvSpPr>
        <dsp:cNvPr id="0" name=""/>
        <dsp:cNvSpPr/>
      </dsp:nvSpPr>
      <dsp:spPr>
        <a:xfrm>
          <a:off x="0" y="66"/>
          <a:ext cx="2990545" cy="26681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Οι τροφογενείς λοιμώξεις δεν επηρεάζουν  μόνον την δημόσια υγεία, αλλά και την  δημόσια οικονομία, </a:t>
          </a:r>
          <a:r>
            <a:rPr lang="en-US" sz="1500" kern="1200"/>
            <a:t>δεδομένου οτι έχουν  τεράστιες οικονομικές επιπτώσεις στην βιομηχανία  τροφίμων και στην οικονομία.</a:t>
          </a:r>
        </a:p>
      </dsp:txBody>
      <dsp:txXfrm>
        <a:off x="130249" y="130315"/>
        <a:ext cx="2730047" cy="2407675"/>
      </dsp:txXfrm>
    </dsp:sp>
    <dsp:sp modelId="{C87B7AA5-FA06-4F13-89D8-1E6243A3D444}">
      <dsp:nvSpPr>
        <dsp:cNvPr id="0" name=""/>
        <dsp:cNvSpPr/>
      </dsp:nvSpPr>
      <dsp:spPr>
        <a:xfrm rot="5400000">
          <a:off x="4581538" y="1477473"/>
          <a:ext cx="2134539" cy="531652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en-US" sz="4200" b="1" kern="1200"/>
            <a:t>7.5-23 δισεκατομύρια δολλάρια.</a:t>
          </a:r>
          <a:endParaRPr lang="en-US" sz="4200" kern="1200"/>
        </a:p>
      </dsp:txBody>
      <dsp:txXfrm rot="-5400000">
        <a:off x="2990546" y="3172665"/>
        <a:ext cx="5212324" cy="1926139"/>
      </dsp:txXfrm>
    </dsp:sp>
    <dsp:sp modelId="{EE93005A-6E6E-4B7E-A2C3-C8912D80F5E7}">
      <dsp:nvSpPr>
        <dsp:cNvPr id="0" name=""/>
        <dsp:cNvSpPr/>
      </dsp:nvSpPr>
      <dsp:spPr>
        <a:xfrm>
          <a:off x="0" y="2801649"/>
          <a:ext cx="2990545" cy="26681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Στις ΗΠΑ υπολογίζεται οτι για την πρόληψη  από τις τροφογενείς λοιμώξεις και κυρίως για  τις αποζημιώσεις και την αποκατάσταση της  φήμης της βιομηχανίας τροφίμων, μετά την  εμφάνιση μαζικών κρουσμάτων τροφογενών  λοιμώξεων ξοδεύονται ετησίως	περίπου</a:t>
          </a:r>
          <a:endParaRPr lang="en-US" sz="1500" kern="1200"/>
        </a:p>
      </dsp:txBody>
      <dsp:txXfrm>
        <a:off x="130249" y="2931898"/>
        <a:ext cx="2730047" cy="240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DDD3-7A22-4308-B135-B14E6548FF2E}">
      <dsp:nvSpPr>
        <dsp:cNvPr id="0" name=""/>
        <dsp:cNvSpPr/>
      </dsp:nvSpPr>
      <dsp:spPr>
        <a:xfrm>
          <a:off x="0" y="47601"/>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Τοξίνες από φυτά</a:t>
          </a:r>
        </a:p>
      </dsp:txBody>
      <dsp:txXfrm>
        <a:off x="29015" y="76616"/>
        <a:ext cx="3544324" cy="536348"/>
      </dsp:txXfrm>
    </dsp:sp>
    <dsp:sp modelId="{AA50E94E-68A2-45AA-861C-880BADE10997}">
      <dsp:nvSpPr>
        <dsp:cNvPr id="0" name=""/>
        <dsp:cNvSpPr/>
      </dsp:nvSpPr>
      <dsp:spPr>
        <a:xfrm>
          <a:off x="0" y="679420"/>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Τοξίνες από άλγες</a:t>
          </a:r>
        </a:p>
      </dsp:txBody>
      <dsp:txXfrm>
        <a:off x="29015" y="708435"/>
        <a:ext cx="3544324" cy="536348"/>
      </dsp:txXfrm>
    </dsp:sp>
    <dsp:sp modelId="{7BC3775E-4D51-4C71-AA1F-669EF0E88D38}">
      <dsp:nvSpPr>
        <dsp:cNvPr id="0" name=""/>
        <dsp:cNvSpPr/>
      </dsp:nvSpPr>
      <dsp:spPr>
        <a:xfrm>
          <a:off x="0" y="1311238"/>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Ραδιενεργά κατάλοιπα</a:t>
          </a:r>
        </a:p>
      </dsp:txBody>
      <dsp:txXfrm>
        <a:off x="29015" y="1340253"/>
        <a:ext cx="3544324" cy="536348"/>
      </dsp:txXfrm>
    </dsp:sp>
    <dsp:sp modelId="{41EF4EB0-6A34-441F-BC16-95EE0E8395B9}">
      <dsp:nvSpPr>
        <dsp:cNvPr id="0" name=""/>
        <dsp:cNvSpPr/>
      </dsp:nvSpPr>
      <dsp:spPr>
        <a:xfrm>
          <a:off x="0" y="1943056"/>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Ανισορροπία θρεπτικών  συστατικών</a:t>
          </a:r>
        </a:p>
      </dsp:txBody>
      <dsp:txXfrm>
        <a:off x="29015" y="1972071"/>
        <a:ext cx="3544324" cy="536348"/>
      </dsp:txXfrm>
    </dsp:sp>
    <dsp:sp modelId="{560A22B4-99A0-4CFA-A06D-B696F410A708}">
      <dsp:nvSpPr>
        <dsp:cNvPr id="0" name=""/>
        <dsp:cNvSpPr/>
      </dsp:nvSpPr>
      <dsp:spPr>
        <a:xfrm>
          <a:off x="0" y="2537434"/>
          <a:ext cx="360235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75"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2537434"/>
        <a:ext cx="3602354" cy="215280"/>
      </dsp:txXfrm>
    </dsp:sp>
    <dsp:sp modelId="{D0D21C08-3CCD-46F3-91D1-E82DB1183881}">
      <dsp:nvSpPr>
        <dsp:cNvPr id="0" name=""/>
        <dsp:cNvSpPr/>
      </dsp:nvSpPr>
      <dsp:spPr>
        <a:xfrm>
          <a:off x="0" y="2752714"/>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Γενετικά</a:t>
          </a:r>
          <a:r>
            <a:rPr lang="en-US" sz="1300" kern="1200" dirty="0"/>
            <a:t> </a:t>
          </a:r>
          <a:r>
            <a:rPr lang="en-US" sz="1300" kern="1200" dirty="0" err="1"/>
            <a:t>τρο</a:t>
          </a:r>
          <a:r>
            <a:rPr lang="en-US" sz="1300" kern="1200" dirty="0"/>
            <a:t>ποποιημένα  τρόφιμα</a:t>
          </a:r>
          <a:endParaRPr lang="el-GR" sz="1300" kern="1200" dirty="0"/>
        </a:p>
        <a:p>
          <a:pPr marL="0" lvl="0" indent="0" algn="l" defTabSz="577850">
            <a:lnSpc>
              <a:spcPct val="90000"/>
            </a:lnSpc>
            <a:spcBef>
              <a:spcPct val="0"/>
            </a:spcBef>
            <a:spcAft>
              <a:spcPct val="35000"/>
            </a:spcAft>
            <a:buNone/>
          </a:pPr>
          <a:r>
            <a:rPr lang="el-GR" sz="1300" kern="1200" dirty="0"/>
            <a:t>Ακτινοβολημένα Τρόφιμα</a:t>
          </a:r>
          <a:endParaRPr lang="en-US" sz="1300" kern="1200" dirty="0"/>
        </a:p>
      </dsp:txBody>
      <dsp:txXfrm>
        <a:off x="29015" y="2781729"/>
        <a:ext cx="3544324" cy="536348"/>
      </dsp:txXfrm>
    </dsp:sp>
    <dsp:sp modelId="{9EDFE4A9-46A1-4402-938D-892FD8897349}">
      <dsp:nvSpPr>
        <dsp:cNvPr id="0" name=""/>
        <dsp:cNvSpPr/>
      </dsp:nvSpPr>
      <dsp:spPr>
        <a:xfrm>
          <a:off x="0" y="3347093"/>
          <a:ext cx="360235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75"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3347093"/>
        <a:ext cx="3602354" cy="2152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DC57E-615C-4CF7-AF67-DA13663A2541}">
      <dsp:nvSpPr>
        <dsp:cNvPr id="0" name=""/>
        <dsp:cNvSpPr/>
      </dsp:nvSpPr>
      <dsp:spPr>
        <a:xfrm>
          <a:off x="0" y="0"/>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Τα τρόφιμα δεν είναι στείρα </a:t>
          </a:r>
          <a:r>
            <a:rPr lang="en-US" sz="2200" b="1" kern="1200" dirty="0"/>
            <a:t>από </a:t>
          </a:r>
          <a:r>
            <a:rPr lang="en-US" sz="2200" b="1" kern="1200" dirty="0" err="1"/>
            <a:t>το</a:t>
          </a:r>
          <a:r>
            <a:rPr lang="en-US" sz="2200" b="1" kern="1200" dirty="0"/>
            <a:t> </a:t>
          </a:r>
          <a:r>
            <a:rPr lang="en-US" sz="2200" b="1" kern="1200" dirty="0" err="1"/>
            <a:t>νερό</a:t>
          </a:r>
          <a:r>
            <a:rPr lang="en-US" sz="2200" b="1" kern="1200" dirty="0"/>
            <a:t> </a:t>
          </a:r>
          <a:r>
            <a:rPr lang="en-US" sz="2200" b="1" kern="1200" dirty="0" err="1"/>
            <a:t>μέχρι</a:t>
          </a:r>
          <a:r>
            <a:rPr lang="en-US" sz="2200" b="1" kern="1200" dirty="0"/>
            <a:t> </a:t>
          </a:r>
          <a:r>
            <a:rPr lang="en-US" sz="2200" b="1" kern="1200" dirty="0" err="1"/>
            <a:t>το</a:t>
          </a:r>
          <a:r>
            <a:rPr lang="en-US" sz="2200" b="1" kern="1200" dirty="0"/>
            <a:t> μα</a:t>
          </a:r>
          <a:r>
            <a:rPr lang="en-US" sz="2200" b="1" kern="1200" dirty="0" err="1"/>
            <a:t>γειρευμένο</a:t>
          </a:r>
          <a:r>
            <a:rPr lang="en-US" sz="2200" b="1" kern="1200" dirty="0"/>
            <a:t> φα</a:t>
          </a:r>
          <a:r>
            <a:rPr lang="en-US" sz="2200" b="1" kern="1200" dirty="0" err="1"/>
            <a:t>γητό</a:t>
          </a:r>
          <a:r>
            <a:rPr lang="en-US" sz="2200" b="1" kern="1200" dirty="0"/>
            <a:t> υπάρχουν  μικροοργανισμοί,οι οποίοι</a:t>
          </a:r>
          <a:endParaRPr lang="en-US" sz="2200" kern="1200" dirty="0"/>
        </a:p>
      </dsp:txBody>
      <dsp:txXfrm>
        <a:off x="60313" y="60313"/>
        <a:ext cx="7814969" cy="1114894"/>
      </dsp:txXfrm>
    </dsp:sp>
    <dsp:sp modelId="{32C74A51-46BE-4007-8621-54FC74F62C15}">
      <dsp:nvSpPr>
        <dsp:cNvPr id="0" name=""/>
        <dsp:cNvSpPr/>
      </dsp:nvSpPr>
      <dsp:spPr>
        <a:xfrm>
          <a:off x="0" y="1492662"/>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heavy" kern="1200" dirty="0" err="1">
              <a:uFillTx/>
            </a:rPr>
            <a:t>είτε</a:t>
          </a:r>
          <a:r>
            <a:rPr lang="en-US" sz="2200" b="1" i="1" kern="1200" dirty="0"/>
            <a:t> </a:t>
          </a:r>
          <a:r>
            <a:rPr lang="en-US" sz="2200" b="1" kern="1200" dirty="0"/>
            <a:t>απ</a:t>
          </a:r>
          <a:r>
            <a:rPr lang="en-US" sz="2200" b="1" kern="1200" dirty="0" err="1"/>
            <a:t>οτελούν</a:t>
          </a:r>
          <a:r>
            <a:rPr lang="en-US" sz="2200" b="1" kern="1200" dirty="0"/>
            <a:t> </a:t>
          </a:r>
          <a:r>
            <a:rPr lang="en-US" sz="2200" b="1" kern="1200" dirty="0" err="1"/>
            <a:t>την</a:t>
          </a:r>
          <a:r>
            <a:rPr lang="en-US" sz="2200" b="1" kern="1200" dirty="0"/>
            <a:t> </a:t>
          </a:r>
          <a:r>
            <a:rPr lang="en-US" sz="2200" b="1" kern="1200" dirty="0" err="1"/>
            <a:t>Φυσιολογική</a:t>
          </a:r>
          <a:r>
            <a:rPr lang="en-US" sz="2200" b="1" kern="1200" dirty="0"/>
            <a:t>  </a:t>
          </a:r>
          <a:r>
            <a:rPr lang="en-US" sz="2200" b="1" kern="1200" dirty="0" err="1"/>
            <a:t>Μικρο</a:t>
          </a:r>
          <a:r>
            <a:rPr lang="en-US" sz="2200" b="1" kern="1200" dirty="0"/>
            <a:t>βιακή Χλωρίδα του τροφίμου</a:t>
          </a:r>
          <a:endParaRPr lang="en-US" sz="2200" kern="1200" dirty="0"/>
        </a:p>
      </dsp:txBody>
      <dsp:txXfrm>
        <a:off x="60313" y="1552975"/>
        <a:ext cx="7814969" cy="1114894"/>
      </dsp:txXfrm>
    </dsp:sp>
    <dsp:sp modelId="{B780F5E4-8FBD-4CD8-8BA4-BDC2F974A00D}">
      <dsp:nvSpPr>
        <dsp:cNvPr id="0" name=""/>
        <dsp:cNvSpPr/>
      </dsp:nvSpPr>
      <dsp:spPr>
        <a:xfrm>
          <a:off x="0" y="2791542"/>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heavy" kern="1200">
              <a:uFillTx/>
            </a:rPr>
            <a:t>είτε</a:t>
          </a:r>
          <a:r>
            <a:rPr lang="en-US" sz="2200" b="1" i="1" kern="1200"/>
            <a:t> </a:t>
          </a:r>
          <a:r>
            <a:rPr lang="en-US" sz="2200" b="1" kern="1200"/>
            <a:t>αποτελούν το μικροβιακό φορτίο,  το οποίο δημιουργείται κατά την  συλλογή,	επεξεργασία, αποθήκευση,  διανομή και	παρασκευή του τροφίμου.</a:t>
          </a:r>
          <a:endParaRPr lang="en-US" sz="2200" kern="1200"/>
        </a:p>
      </dsp:txBody>
      <dsp:txXfrm>
        <a:off x="60313" y="2851855"/>
        <a:ext cx="7814969" cy="11148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311C-9DD7-43C9-9288-03C9E6B71961}">
      <dsp:nvSpPr>
        <dsp:cNvPr id="0" name=""/>
        <dsp:cNvSpPr/>
      </dsp:nvSpPr>
      <dsp:spPr>
        <a:xfrm>
          <a:off x="2391865" y="436"/>
          <a:ext cx="3360143" cy="134405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b="1" kern="1200"/>
            <a:t>Παράγοντες που μεταβάλλουν την ΦΜΧ ενός τροφίμου</a:t>
          </a:r>
          <a:endParaRPr lang="en-US" sz="1900" kern="1200"/>
        </a:p>
      </dsp:txBody>
      <dsp:txXfrm>
        <a:off x="3063894" y="436"/>
        <a:ext cx="2016086" cy="134405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31B97-D977-4F22-A095-735DCC26158D}">
      <dsp:nvSpPr>
        <dsp:cNvPr id="0" name=""/>
        <dsp:cNvSpPr/>
      </dsp:nvSpPr>
      <dsp:spPr>
        <a:xfrm>
          <a:off x="651986" y="0"/>
          <a:ext cx="7389177" cy="41122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D0B38-5499-417A-A026-EBD5CAD434D3}">
      <dsp:nvSpPr>
        <dsp:cNvPr id="0" name=""/>
        <dsp:cNvSpPr/>
      </dsp:nvSpPr>
      <dsp:spPr>
        <a:xfrm>
          <a:off x="435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Οι ιδιότητες του ίδιου του τροφίμου (π.χ.  ευπρόσβλητο από μικροοργανισμούς, καλό  υπόστρωμα για την ανάπτυξη τους κλπ),</a:t>
          </a:r>
          <a:endParaRPr lang="en-US" sz="1100" kern="1200"/>
        </a:p>
      </dsp:txBody>
      <dsp:txXfrm>
        <a:off x="84648" y="1313976"/>
        <a:ext cx="1932042" cy="1484308"/>
      </dsp:txXfrm>
    </dsp:sp>
    <dsp:sp modelId="{D32386A9-D6E2-4E2C-A636-C816D08DDA04}">
      <dsp:nvSpPr>
        <dsp:cNvPr id="0" name=""/>
        <dsp:cNvSpPr/>
      </dsp:nvSpPr>
      <dsp:spPr>
        <a:xfrm>
          <a:off x="220162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Το περιβάλλον αποθήκευσης του (υψηλή  θερμοκρασία, υγρασία),</a:t>
          </a:r>
          <a:endParaRPr lang="en-US" sz="1100" kern="1200"/>
        </a:p>
      </dsp:txBody>
      <dsp:txXfrm>
        <a:off x="2281918" y="1313976"/>
        <a:ext cx="1932042" cy="1484308"/>
      </dsp:txXfrm>
    </dsp:sp>
    <dsp:sp modelId="{4113CE82-0C5B-4C4F-B8E1-F0E896CEFB0E}">
      <dsp:nvSpPr>
        <dsp:cNvPr id="0" name=""/>
        <dsp:cNvSpPr/>
      </dsp:nvSpPr>
      <dsp:spPr>
        <a:xfrm>
          <a:off x="439889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Οι ιδιότητες των ίδιων των μικροοργανισμών  (αντοχή στις υψηλές ή χαμηλές θερμοκρασίες, αντοχή  στην υψηλή συγκέντρωση χλωριούχου νατρίου κλπ)</a:t>
          </a:r>
          <a:endParaRPr lang="en-US" sz="1100" kern="1200"/>
        </a:p>
      </dsp:txBody>
      <dsp:txXfrm>
        <a:off x="4479188" y="1313976"/>
        <a:ext cx="1932042" cy="1484308"/>
      </dsp:txXfrm>
    </dsp:sp>
    <dsp:sp modelId="{7599ED7E-0EF9-4A37-8BF0-C6A7C9E177E9}">
      <dsp:nvSpPr>
        <dsp:cNvPr id="0" name=""/>
        <dsp:cNvSpPr/>
      </dsp:nvSpPr>
      <dsp:spPr>
        <a:xfrm>
          <a:off x="6596161"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Οι</a:t>
          </a:r>
          <a:r>
            <a:rPr lang="en-US" sz="1100" b="1" kern="1200" dirty="0"/>
            <a:t> επ</a:t>
          </a:r>
          <a:r>
            <a:rPr lang="en-US" sz="1100" b="1" kern="1200" dirty="0" err="1"/>
            <a:t>ιδράσεις</a:t>
          </a:r>
          <a:r>
            <a:rPr lang="en-US" sz="1100" b="1" kern="1200" dirty="0"/>
            <a:t> </a:t>
          </a:r>
          <a:r>
            <a:rPr lang="en-US" sz="1100" b="1" kern="1200" dirty="0" err="1"/>
            <a:t>της</a:t>
          </a:r>
          <a:r>
            <a:rPr lang="en-US" sz="1100" b="1" kern="1200" dirty="0"/>
            <a:t> επ</a:t>
          </a:r>
          <a:r>
            <a:rPr lang="en-US" sz="1100" b="1" kern="1200" dirty="0" err="1"/>
            <a:t>εξεργ</a:t>
          </a:r>
          <a:r>
            <a:rPr lang="en-US" sz="1100" b="1" kern="1200" dirty="0"/>
            <a:t>ασίας (π.χ. επ</a:t>
          </a:r>
          <a:r>
            <a:rPr lang="en-US" sz="1100" b="1" kern="1200" dirty="0" err="1"/>
            <a:t>εξεργ</a:t>
          </a:r>
          <a:r>
            <a:rPr lang="en-US" sz="1100" b="1" kern="1200" dirty="0"/>
            <a:t>ασία σε  θερμοκρασία που δεν είναι ικανή να σκοτώσει τους παθογόνους  μικροοργανισμούς, ανθυγιεινές συνθήκες επεξεργασίας κλπ).</a:t>
          </a:r>
          <a:endParaRPr lang="en-US" sz="1100" kern="1200" dirty="0"/>
        </a:p>
      </dsp:txBody>
      <dsp:txXfrm>
        <a:off x="6676459" y="1313976"/>
        <a:ext cx="1932042" cy="148430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66371-7C2C-4431-B9C8-A833BF6B9EB6}">
      <dsp:nvSpPr>
        <dsp:cNvPr id="0" name=""/>
        <dsp:cNvSpPr/>
      </dsp:nvSpPr>
      <dsp:spPr>
        <a:xfrm>
          <a:off x="0" y="5015"/>
          <a:ext cx="767842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Κυριότερα Αίτια Τροφιμογενών Λοιμώξεων</a:t>
          </a:r>
          <a:endParaRPr lang="en-US" sz="2100" kern="1200"/>
        </a:p>
      </dsp:txBody>
      <dsp:txXfrm>
        <a:off x="24588" y="29603"/>
        <a:ext cx="7629244" cy="45450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98C8-03CB-468F-B55C-5AED09FD6CFC}">
      <dsp:nvSpPr>
        <dsp:cNvPr id="0" name=""/>
        <dsp:cNvSpPr/>
      </dsp:nvSpPr>
      <dsp:spPr>
        <a:xfrm>
          <a:off x="0" y="3699"/>
          <a:ext cx="2053589"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Salmonella </a:t>
          </a:r>
          <a:r>
            <a:rPr lang="en-US" sz="1600" b="1" kern="1200"/>
            <a:t>spp.</a:t>
          </a:r>
          <a:endParaRPr lang="en-US" sz="1600" kern="1200"/>
        </a:p>
      </dsp:txBody>
      <dsp:txXfrm>
        <a:off x="18734" y="22433"/>
        <a:ext cx="2016121" cy="3462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F76C4-A074-49D1-B982-C956C9E97404}">
      <dsp:nvSpPr>
        <dsp:cNvPr id="0" name=""/>
        <dsp:cNvSpPr/>
      </dsp:nvSpPr>
      <dsp:spPr>
        <a:xfrm>
          <a:off x="0" y="3699"/>
          <a:ext cx="160591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E. coli </a:t>
          </a:r>
          <a:r>
            <a:rPr lang="en-US" sz="1600" b="1" kern="1200"/>
            <a:t>O157</a:t>
          </a:r>
          <a:endParaRPr lang="en-US" sz="1600" kern="1200"/>
        </a:p>
      </dsp:txBody>
      <dsp:txXfrm>
        <a:off x="18734" y="22433"/>
        <a:ext cx="1568447" cy="34629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3D39-8133-4E34-8723-9A0C853E09D5}">
      <dsp:nvSpPr>
        <dsp:cNvPr id="0" name=""/>
        <dsp:cNvSpPr/>
      </dsp:nvSpPr>
      <dsp:spPr>
        <a:xfrm>
          <a:off x="0" y="3699"/>
          <a:ext cx="245173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Campylobacter </a:t>
          </a:r>
          <a:r>
            <a:rPr lang="en-US" sz="1600" b="1" kern="1200"/>
            <a:t>spp</a:t>
          </a:r>
          <a:endParaRPr lang="en-US" sz="1600" kern="1200"/>
        </a:p>
      </dsp:txBody>
      <dsp:txXfrm>
        <a:off x="18734" y="22433"/>
        <a:ext cx="2414267" cy="3462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6241-0382-4BD7-BCC1-59EB2BAD86BE}">
      <dsp:nvSpPr>
        <dsp:cNvPr id="0" name=""/>
        <dsp:cNvSpPr/>
      </dsp:nvSpPr>
      <dsp:spPr>
        <a:xfrm>
          <a:off x="0" y="17666"/>
          <a:ext cx="1597025" cy="835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dirty="0"/>
            <a:t>Listeria </a:t>
          </a:r>
          <a:r>
            <a:rPr lang="en-US" sz="2100" b="1" kern="1200" dirty="0"/>
            <a:t>spp</a:t>
          </a:r>
          <a:r>
            <a:rPr lang="en-US" sz="2100" kern="1200" dirty="0"/>
            <a:t>.</a:t>
          </a:r>
        </a:p>
      </dsp:txBody>
      <dsp:txXfrm>
        <a:off x="40780" y="58446"/>
        <a:ext cx="1515465" cy="75381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62FE-A4D7-412D-96C7-BBC9A4DD259F}">
      <dsp:nvSpPr>
        <dsp:cNvPr id="0" name=""/>
        <dsp:cNvSpPr/>
      </dsp:nvSpPr>
      <dsp:spPr>
        <a:xfrm>
          <a:off x="0" y="143290"/>
          <a:ext cx="1336040" cy="4317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Vibrio </a:t>
          </a:r>
          <a:r>
            <a:rPr lang="en-US" sz="1800" b="1" kern="1200" dirty="0" err="1"/>
            <a:t>spp</a:t>
          </a:r>
          <a:endParaRPr lang="en-US" sz="1800" kern="1200" dirty="0"/>
        </a:p>
      </dsp:txBody>
      <dsp:txXfrm>
        <a:off x="21075" y="164365"/>
        <a:ext cx="1293890" cy="38958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06083-1BFA-447D-8A4C-8FCA8C828E06}">
      <dsp:nvSpPr>
        <dsp:cNvPr id="0" name=""/>
        <dsp:cNvSpPr/>
      </dsp:nvSpPr>
      <dsp:spPr>
        <a:xfrm>
          <a:off x="0" y="3699"/>
          <a:ext cx="170053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Yersinia spp.</a:t>
          </a:r>
          <a:endParaRPr lang="en-US" sz="1600" kern="1200"/>
        </a:p>
      </dsp:txBody>
      <dsp:txXfrm>
        <a:off x="18734" y="22433"/>
        <a:ext cx="166306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2CECB-2C20-4E14-9146-7C4A18966EC2}">
      <dsp:nvSpPr>
        <dsp:cNvPr id="0" name=""/>
        <dsp:cNvSpPr/>
      </dsp:nvSpPr>
      <dsp:spPr>
        <a:xfrm>
          <a:off x="0" y="41481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Η Μικροβιολογία Τροφίμων ασχολείται με τους </a:t>
          </a:r>
          <a:r>
            <a:rPr lang="en-US" sz="1900" b="1" u="heavy" kern="1200" dirty="0">
              <a:uFillTx/>
            </a:rPr>
            <a:t> μικροοργανισμούς και τις τοξίνες τους</a:t>
          </a:r>
          <a:r>
            <a:rPr lang="en-US" sz="1900" b="1" kern="1200" dirty="0"/>
            <a:t>, που είναι οι  συνηθέστεροι επιμολυντές τροφίμων και τα αίτια των  τροφιμογενών λοιμώξεων.</a:t>
          </a:r>
          <a:endParaRPr lang="en-US" sz="1900" kern="1200" dirty="0"/>
        </a:p>
      </dsp:txBody>
      <dsp:txXfrm>
        <a:off x="52089" y="466908"/>
        <a:ext cx="8158442" cy="962862"/>
      </dsp:txXfrm>
    </dsp:sp>
    <dsp:sp modelId="{58948B3A-0597-4929-9B9F-9F353D9482F8}">
      <dsp:nvSpPr>
        <dsp:cNvPr id="0" name=""/>
        <dsp:cNvSpPr/>
      </dsp:nvSpPr>
      <dsp:spPr>
        <a:xfrm>
          <a:off x="0" y="153657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Η Υγιεινή Τροφίμων ασχολείται με </a:t>
          </a:r>
          <a:r>
            <a:rPr lang="en-US" sz="1900" b="1" u="heavy" kern="1200">
              <a:uFillTx/>
            </a:rPr>
            <a:t>όλους τους  παράγοντες (βιολογικούς, φυσικο-χημικούς)</a:t>
          </a:r>
          <a:r>
            <a:rPr lang="en-US" sz="1900" b="1" kern="1200"/>
            <a:t> που είναι  δυνατόν να προκαλέσουν τροφιμογενές νόσημα</a:t>
          </a:r>
          <a:endParaRPr lang="en-US" sz="1900" kern="1200"/>
        </a:p>
      </dsp:txBody>
      <dsp:txXfrm>
        <a:off x="52089" y="1588668"/>
        <a:ext cx="8158442" cy="962862"/>
      </dsp:txXfrm>
    </dsp:sp>
    <dsp:sp modelId="{BCB0030B-C681-4E1B-AE93-53E1626D137D}">
      <dsp:nvSpPr>
        <dsp:cNvPr id="0" name=""/>
        <dsp:cNvSpPr/>
      </dsp:nvSpPr>
      <dsp:spPr>
        <a:xfrm>
          <a:off x="0" y="265833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Η Ασφάλεια Τροφίμων έχει σκοπό να εξασφαλίσει  τρόφιμα των οποίων η κατανάλωση δεν θα έχει μικρο-  ή μακρο-πρόθεσμες επιπτώσεις στην υγεία.</a:t>
          </a:r>
          <a:endParaRPr lang="en-US" sz="1900" kern="1200"/>
        </a:p>
      </dsp:txBody>
      <dsp:txXfrm>
        <a:off x="52089" y="2710428"/>
        <a:ext cx="8158442" cy="96286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4FF5-1E4C-4091-B9AD-FEA1B3A83CF3}">
      <dsp:nvSpPr>
        <dsp:cNvPr id="0" name=""/>
        <dsp:cNvSpPr/>
      </dsp:nvSpPr>
      <dsp:spPr>
        <a:xfrm>
          <a:off x="0" y="47249"/>
          <a:ext cx="2580005" cy="12928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t>Staphylococcus </a:t>
          </a:r>
          <a:r>
            <a:rPr lang="en-US" sz="2000" b="1" kern="1200" dirty="0"/>
            <a:t>spp</a:t>
          </a:r>
          <a:r>
            <a:rPr lang="en-US" sz="2000" kern="1200" dirty="0"/>
            <a:t>.</a:t>
          </a:r>
          <a:endParaRPr lang="el-GR" sz="2000" kern="1200" dirty="0"/>
        </a:p>
        <a:p>
          <a:pPr marL="0" lvl="0" indent="0" algn="l" defTabSz="889000">
            <a:lnSpc>
              <a:spcPct val="90000"/>
            </a:lnSpc>
            <a:spcBef>
              <a:spcPct val="0"/>
            </a:spcBef>
            <a:spcAft>
              <a:spcPct val="35000"/>
            </a:spcAft>
            <a:buNone/>
          </a:pPr>
          <a:r>
            <a:rPr lang="el-CY" sz="2000" kern="1200" dirty="0">
              <a:latin typeface="Arial Black" panose="020B0A04020102020204" pitchFamily="34" charset="0"/>
            </a:rPr>
            <a:t>Β</a:t>
          </a:r>
          <a:r>
            <a:rPr lang="en-US" sz="2000" kern="1200" dirty="0" err="1">
              <a:latin typeface="Arial Black" panose="020B0A04020102020204" pitchFamily="34" charset="0"/>
            </a:rPr>
            <a:t>rucella</a:t>
          </a:r>
          <a:r>
            <a:rPr lang="en-US" sz="2000" kern="1200" dirty="0">
              <a:latin typeface="Arial Black" panose="020B0A04020102020204" pitchFamily="34" charset="0"/>
            </a:rPr>
            <a:t> </a:t>
          </a:r>
          <a:r>
            <a:rPr lang="en-US" sz="2000" kern="1200" dirty="0" err="1">
              <a:latin typeface="Arial Black" panose="020B0A04020102020204" pitchFamily="34" charset="0"/>
            </a:rPr>
            <a:t>spp</a:t>
          </a:r>
          <a:endParaRPr lang="en-US" sz="2000" kern="1200" dirty="0">
            <a:latin typeface="Arial Black" panose="020B0A04020102020204" pitchFamily="34" charset="0"/>
          </a:endParaRPr>
        </a:p>
      </dsp:txBody>
      <dsp:txXfrm>
        <a:off x="63112" y="110361"/>
        <a:ext cx="2453781" cy="116662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8814F-1F94-4A4A-BF3C-561A88964DCF}">
      <dsp:nvSpPr>
        <dsp:cNvPr id="0" name=""/>
        <dsp:cNvSpPr/>
      </dsp:nvSpPr>
      <dsp:spPr>
        <a:xfrm>
          <a:off x="0" y="85273"/>
          <a:ext cx="2122170"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dirty="0"/>
            <a:t>Clostridium </a:t>
          </a:r>
          <a:r>
            <a:rPr lang="en-US" sz="1600" b="1" kern="1200" dirty="0"/>
            <a:t>spp.</a:t>
          </a:r>
        </a:p>
        <a:p>
          <a:pPr marL="0" lvl="0" indent="0" algn="l" defTabSz="711200">
            <a:lnSpc>
              <a:spcPct val="90000"/>
            </a:lnSpc>
            <a:spcBef>
              <a:spcPct val="0"/>
            </a:spcBef>
            <a:spcAft>
              <a:spcPct val="35000"/>
            </a:spcAft>
            <a:buNone/>
          </a:pPr>
          <a:r>
            <a:rPr lang="en-US" sz="1600" b="1" kern="1200" dirty="0"/>
            <a:t>Mycobacterium </a:t>
          </a:r>
          <a:r>
            <a:rPr lang="en-US" sz="1600" b="1" kern="1200" dirty="0" err="1"/>
            <a:t>spp</a:t>
          </a:r>
          <a:endParaRPr lang="en-US" sz="1600" kern="1200" dirty="0"/>
        </a:p>
      </dsp:txBody>
      <dsp:txXfrm>
        <a:off x="59399" y="144672"/>
        <a:ext cx="2003372" cy="109800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281CF-D063-479F-8F25-4C19EA19DF56}">
      <dsp:nvSpPr>
        <dsp:cNvPr id="0" name=""/>
        <dsp:cNvSpPr/>
      </dsp:nvSpPr>
      <dsp:spPr>
        <a:xfrm>
          <a:off x="0" y="3699"/>
          <a:ext cx="1945639"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Bacillus cereus</a:t>
          </a:r>
          <a:endParaRPr lang="en-US" sz="1600" kern="1200"/>
        </a:p>
      </dsp:txBody>
      <dsp:txXfrm>
        <a:off x="18734" y="22433"/>
        <a:ext cx="1908171" cy="34629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93B5C-201C-47D1-A708-27DE2B010C37}">
      <dsp:nvSpPr>
        <dsp:cNvPr id="0" name=""/>
        <dsp:cNvSpPr/>
      </dsp:nvSpPr>
      <dsp:spPr>
        <a:xfrm>
          <a:off x="0" y="814"/>
          <a:ext cx="4267200" cy="4797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Βακτήρια</a:t>
          </a:r>
          <a:endParaRPr lang="en-US" sz="2000" kern="1200"/>
        </a:p>
      </dsp:txBody>
      <dsp:txXfrm>
        <a:off x="23417" y="24231"/>
        <a:ext cx="4220366" cy="43286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48A4B-66A6-444A-A71D-840B75AF8FCA}">
      <dsp:nvSpPr>
        <dsp:cNvPr id="0" name=""/>
        <dsp:cNvSpPr/>
      </dsp:nvSpPr>
      <dsp:spPr>
        <a:xfrm>
          <a:off x="2440431" y="0"/>
          <a:ext cx="2745486" cy="513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Κυριότερα Αίτια Τροφιμογενών Λοιμώξεων</a:t>
          </a:r>
          <a:endParaRPr lang="en-US" sz="1400" kern="1200"/>
        </a:p>
      </dsp:txBody>
      <dsp:txXfrm>
        <a:off x="2465508" y="25077"/>
        <a:ext cx="2695332" cy="46356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98E4-BAED-4CD8-AD98-66C49032D868}">
      <dsp:nvSpPr>
        <dsp:cNvPr id="0" name=""/>
        <dsp:cNvSpPr/>
      </dsp:nvSpPr>
      <dsp:spPr>
        <a:xfrm>
          <a:off x="0" y="3699"/>
          <a:ext cx="142367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dirty="0" err="1"/>
            <a:t>Ηepatitis</a:t>
          </a:r>
          <a:r>
            <a:rPr lang="en-US" sz="1600" b="1" i="1" kern="1200" dirty="0"/>
            <a:t> A</a:t>
          </a:r>
          <a:endParaRPr lang="en-US" sz="1600" kern="1200" dirty="0"/>
        </a:p>
      </dsp:txBody>
      <dsp:txXfrm>
        <a:off x="18734" y="22433"/>
        <a:ext cx="1386202" cy="34629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B28B3-1798-438A-99A0-7600D780D745}">
      <dsp:nvSpPr>
        <dsp:cNvPr id="0" name=""/>
        <dsp:cNvSpPr/>
      </dsp:nvSpPr>
      <dsp:spPr>
        <a:xfrm>
          <a:off x="0" y="15692"/>
          <a:ext cx="6184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Rota</a:t>
          </a:r>
          <a:endParaRPr lang="en-US" sz="1500" kern="1200"/>
        </a:p>
      </dsp:txBody>
      <dsp:txXfrm>
        <a:off x="17563" y="33255"/>
        <a:ext cx="583364" cy="32464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C6952-ED8C-4FA9-A73E-034AFF23F75C}">
      <dsp:nvSpPr>
        <dsp:cNvPr id="0" name=""/>
        <dsp:cNvSpPr/>
      </dsp:nvSpPr>
      <dsp:spPr>
        <a:xfrm>
          <a:off x="0" y="3699"/>
          <a:ext cx="110934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Norwalk</a:t>
          </a:r>
          <a:endParaRPr lang="en-US" sz="1600" kern="1200"/>
        </a:p>
      </dsp:txBody>
      <dsp:txXfrm>
        <a:off x="18734" y="22433"/>
        <a:ext cx="1071877" cy="3462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59745-0B87-4F3D-9A47-3B51FCEED791}">
      <dsp:nvSpPr>
        <dsp:cNvPr id="0" name=""/>
        <dsp:cNvSpPr/>
      </dsp:nvSpPr>
      <dsp:spPr>
        <a:xfrm>
          <a:off x="0" y="3699"/>
          <a:ext cx="131318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Coxsackie</a:t>
          </a:r>
          <a:endParaRPr lang="en-US" sz="1600" kern="1200"/>
        </a:p>
      </dsp:txBody>
      <dsp:txXfrm>
        <a:off x="18734" y="22433"/>
        <a:ext cx="1275712" cy="34629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1823-7478-4C19-8536-58A7C01BC05E}">
      <dsp:nvSpPr>
        <dsp:cNvPr id="0" name=""/>
        <dsp:cNvSpPr/>
      </dsp:nvSpPr>
      <dsp:spPr>
        <a:xfrm>
          <a:off x="0" y="3699"/>
          <a:ext cx="70421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Astro</a:t>
          </a:r>
          <a:endParaRPr lang="en-US" sz="1600" kern="1200"/>
        </a:p>
      </dsp:txBody>
      <dsp:txXfrm>
        <a:off x="18734" y="22433"/>
        <a:ext cx="666746"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5F3A-CD9E-486C-828F-8A18F7F0E779}">
      <dsp:nvSpPr>
        <dsp:cNvPr id="0" name=""/>
        <dsp:cNvSpPr/>
      </dsp:nvSpPr>
      <dsp:spPr>
        <a:xfrm>
          <a:off x="0" y="408340"/>
          <a:ext cx="4331970" cy="2667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Κάθε</a:t>
          </a:r>
          <a:r>
            <a:rPr lang="en-US" sz="1900" kern="1200" dirty="0"/>
            <a:t> </a:t>
          </a:r>
          <a:r>
            <a:rPr lang="en-US" sz="1900" kern="1200" dirty="0" err="1"/>
            <a:t>νόσος</a:t>
          </a:r>
          <a:r>
            <a:rPr lang="en-US" sz="1900" kern="1200" dirty="0"/>
            <a:t> π</a:t>
          </a:r>
          <a:r>
            <a:rPr lang="en-US" sz="1900" kern="1200" dirty="0" err="1"/>
            <a:t>ου</a:t>
          </a:r>
          <a:r>
            <a:rPr lang="en-US" sz="1900" kern="1200" dirty="0"/>
            <a:t>  π</a:t>
          </a:r>
          <a:r>
            <a:rPr lang="en-US" sz="1900" kern="1200" dirty="0" err="1"/>
            <a:t>ροέρχετ</a:t>
          </a:r>
          <a:r>
            <a:rPr lang="en-US" sz="1900" kern="1200" dirty="0"/>
            <a:t>αι από την  κατανάλωση	ακατάλληλων  ή μολυσμένων τροφίμωνΜε μικροοργανισμούς</a:t>
          </a:r>
        </a:p>
        <a:p>
          <a:pPr marL="0" lvl="0" indent="0" algn="l" defTabSz="844550">
            <a:lnSpc>
              <a:spcPct val="90000"/>
            </a:lnSpc>
            <a:spcBef>
              <a:spcPct val="0"/>
            </a:spcBef>
            <a:spcAft>
              <a:spcPct val="35000"/>
            </a:spcAft>
            <a:buNone/>
          </a:pPr>
          <a:r>
            <a:rPr lang="en-US" sz="1900" kern="1200" dirty="0" err="1"/>
            <a:t>Με</a:t>
          </a:r>
          <a:r>
            <a:rPr lang="en-US" sz="1900" kern="1200" dirty="0"/>
            <a:t> τοξικές ουσίες (</a:t>
          </a:r>
          <a:r>
            <a:rPr lang="en-US" sz="1900" kern="1200" dirty="0" err="1"/>
            <a:t>διοξίνες</a:t>
          </a:r>
          <a:r>
            <a:rPr lang="en-US" sz="1900" kern="1200" dirty="0"/>
            <a:t>,  ρα</a:t>
          </a:r>
          <a:r>
            <a:rPr lang="en-US" sz="1900" kern="1200" dirty="0" err="1"/>
            <a:t>διοϊσότο</a:t>
          </a:r>
          <a:r>
            <a:rPr lang="en-US" sz="1900" kern="1200" dirty="0"/>
            <a:t>πα, βαρέα μέταλλα,  φυτοφάρμακα κλπ</a:t>
          </a:r>
        </a:p>
      </dsp:txBody>
      <dsp:txXfrm>
        <a:off x="130221" y="538561"/>
        <a:ext cx="4071528" cy="2407157"/>
      </dsp:txXfrm>
    </dsp:sp>
    <dsp:sp modelId="{106A735B-E1BD-43F0-86A4-190D55B6450B}">
      <dsp:nvSpPr>
        <dsp:cNvPr id="0" name=""/>
        <dsp:cNvSpPr/>
      </dsp:nvSpPr>
      <dsp:spPr>
        <a:xfrm>
          <a:off x="0" y="2714450"/>
          <a:ext cx="4331970" cy="314640"/>
        </a:xfrm>
        <a:prstGeom prst="round1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4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t>
          </a:r>
        </a:p>
      </dsp:txBody>
      <dsp:txXfrm>
        <a:off x="0" y="2714450"/>
        <a:ext cx="4316611" cy="31464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A1A3C-81F5-4E9F-A3BC-48F86B7431B2}">
      <dsp:nvSpPr>
        <dsp:cNvPr id="0" name=""/>
        <dsp:cNvSpPr/>
      </dsp:nvSpPr>
      <dsp:spPr>
        <a:xfrm>
          <a:off x="0" y="3699"/>
          <a:ext cx="68580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Echo</a:t>
          </a:r>
          <a:endParaRPr lang="en-US" sz="1600" kern="1200"/>
        </a:p>
      </dsp:txBody>
      <dsp:txXfrm>
        <a:off x="18734" y="22433"/>
        <a:ext cx="648332" cy="34629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4C31B-869F-41E3-A1E9-768C1B3A2F5D}">
      <dsp:nvSpPr>
        <dsp:cNvPr id="0" name=""/>
        <dsp:cNvSpPr/>
      </dsp:nvSpPr>
      <dsp:spPr>
        <a:xfrm>
          <a:off x="0" y="3699"/>
          <a:ext cx="307911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Tick Borne Encephalitis</a:t>
          </a:r>
          <a:endParaRPr lang="en-US" sz="1600" kern="1200"/>
        </a:p>
      </dsp:txBody>
      <dsp:txXfrm>
        <a:off x="18734" y="22433"/>
        <a:ext cx="3041647" cy="34629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B6B36-D12B-4BC5-A093-3FAF365393C1}">
      <dsp:nvSpPr>
        <dsp:cNvPr id="0" name=""/>
        <dsp:cNvSpPr/>
      </dsp:nvSpPr>
      <dsp:spPr>
        <a:xfrm>
          <a:off x="0" y="3699"/>
          <a:ext cx="77152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Parvo</a:t>
          </a:r>
          <a:endParaRPr lang="en-US" sz="1600" kern="1200"/>
        </a:p>
      </dsp:txBody>
      <dsp:txXfrm>
        <a:off x="18734" y="22433"/>
        <a:ext cx="734056" cy="34629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2F1C7-907E-4E04-8F90-0237ABE95914}">
      <dsp:nvSpPr>
        <dsp:cNvPr id="0" name=""/>
        <dsp:cNvSpPr/>
      </dsp:nvSpPr>
      <dsp:spPr>
        <a:xfrm>
          <a:off x="780288" y="0"/>
          <a:ext cx="877824" cy="4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Iοί</a:t>
          </a:r>
          <a:endParaRPr lang="en-US" sz="2300" kern="1200"/>
        </a:p>
      </dsp:txBody>
      <dsp:txXfrm>
        <a:off x="802607" y="22319"/>
        <a:ext cx="833186" cy="41256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3179-7C60-491E-AA98-AA31DFCCAB5D}">
      <dsp:nvSpPr>
        <dsp:cNvPr id="0" name=""/>
        <dsp:cNvSpPr/>
      </dsp:nvSpPr>
      <dsp:spPr>
        <a:xfrm>
          <a:off x="0" y="15692"/>
          <a:ext cx="83820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Adeno</a:t>
          </a:r>
          <a:endParaRPr lang="en-US" sz="1500" kern="1200"/>
        </a:p>
      </dsp:txBody>
      <dsp:txXfrm>
        <a:off x="17563" y="33255"/>
        <a:ext cx="803074" cy="32464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4D813-2DE5-4BA4-88D9-C5ECE0D6ED5E}">
      <dsp:nvSpPr>
        <dsp:cNvPr id="0" name=""/>
        <dsp:cNvSpPr/>
      </dsp:nvSpPr>
      <dsp:spPr>
        <a:xfrm>
          <a:off x="0" y="5015"/>
          <a:ext cx="6779895"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         </a:t>
          </a:r>
          <a:r>
            <a:rPr lang="en-US" sz="2100" b="0" i="0" kern="1200" dirty="0" err="1"/>
            <a:t>Αίτι</a:t>
          </a:r>
          <a:r>
            <a:rPr lang="en-US" sz="2100" b="0" i="0" kern="1200" dirty="0"/>
            <a:t>α Τροφιμογενών Nοσημάτων</a:t>
          </a:r>
          <a:endParaRPr lang="en-US" sz="2100" kern="1200" dirty="0"/>
        </a:p>
      </dsp:txBody>
      <dsp:txXfrm>
        <a:off x="24588" y="29603"/>
        <a:ext cx="6730719" cy="4545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BFD53-DC09-4F2A-BC0D-9EB6F97211BD}">
      <dsp:nvSpPr>
        <dsp:cNvPr id="0" name=""/>
        <dsp:cNvSpPr/>
      </dsp:nvSpPr>
      <dsp:spPr>
        <a:xfrm>
          <a:off x="0" y="3699"/>
          <a:ext cx="329755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Tοξίνες μικροοργανισμών</a:t>
          </a:r>
          <a:endParaRPr lang="en-US" sz="1600" kern="1200"/>
        </a:p>
      </dsp:txBody>
      <dsp:txXfrm>
        <a:off x="18734" y="22433"/>
        <a:ext cx="3260086" cy="34629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8E63A-D55E-4CB4-BAE9-0D0578FC4D6C}">
      <dsp:nvSpPr>
        <dsp:cNvPr id="0" name=""/>
        <dsp:cNvSpPr/>
      </dsp:nvSpPr>
      <dsp:spPr>
        <a:xfrm>
          <a:off x="0" y="20439"/>
          <a:ext cx="2771140"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Aσυνήθεις λοιμογόνοι  Παράγοντες</a:t>
          </a:r>
          <a:endParaRPr lang="en-US" sz="1800" kern="1200"/>
        </a:p>
      </dsp:txBody>
      <dsp:txXfrm>
        <a:off x="34954" y="55393"/>
        <a:ext cx="2701232" cy="64613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3D2AD-24E7-4CF5-8D89-FB0860EA7E6E}">
      <dsp:nvSpPr>
        <dsp:cNvPr id="0" name=""/>
        <dsp:cNvSpPr/>
      </dsp:nvSpPr>
      <dsp:spPr>
        <a:xfrm>
          <a:off x="0" y="3699"/>
          <a:ext cx="108331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Prions ?</a:t>
          </a:r>
          <a:endParaRPr lang="en-US" sz="1600" kern="1200"/>
        </a:p>
      </dsp:txBody>
      <dsp:txXfrm>
        <a:off x="18734" y="22433"/>
        <a:ext cx="1045842" cy="34629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BFE3-3BFA-46F2-9DF4-5C11C1EBD4DD}">
      <dsp:nvSpPr>
        <dsp:cNvPr id="0" name=""/>
        <dsp:cNvSpPr/>
      </dsp:nvSpPr>
      <dsp:spPr>
        <a:xfrm>
          <a:off x="0" y="22509"/>
          <a:ext cx="287147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kern="1200"/>
            <a:t>Toξίνες από κυανοφύκη</a:t>
          </a:r>
          <a:endParaRPr lang="en-US" sz="1400" kern="1200"/>
        </a:p>
      </dsp:txBody>
      <dsp:txXfrm>
        <a:off x="16392" y="38901"/>
        <a:ext cx="2838686" cy="303006"/>
      </dsp:txXfrm>
    </dsp:sp>
    <dsp:sp modelId="{3F22A1AB-F275-4B33-967D-46F709AD8F24}">
      <dsp:nvSpPr>
        <dsp:cNvPr id="0" name=""/>
        <dsp:cNvSpPr/>
      </dsp:nvSpPr>
      <dsp:spPr>
        <a:xfrm>
          <a:off x="0" y="398620"/>
          <a:ext cx="287147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kern="1200"/>
            <a:t>Marine biotoxins</a:t>
          </a:r>
          <a:endParaRPr lang="en-US" sz="1400" kern="1200"/>
        </a:p>
      </dsp:txBody>
      <dsp:txXfrm>
        <a:off x="16392" y="415012"/>
        <a:ext cx="2838686" cy="303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69996-8FDE-496E-90D5-613056B11F7A}">
      <dsp:nvSpPr>
        <dsp:cNvPr id="0" name=""/>
        <dsp:cNvSpPr/>
      </dsp:nvSpPr>
      <dsp:spPr>
        <a:xfrm>
          <a:off x="0" y="231944"/>
          <a:ext cx="80651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Οι ΗΠΑ έχουν την ασφαλέστερη παραγωγή τροφίμων στον  κόσμο.</a:t>
          </a:r>
          <a:endParaRPr lang="en-US" sz="1600" kern="1200"/>
        </a:p>
      </dsp:txBody>
      <dsp:txXfrm>
        <a:off x="31028" y="262972"/>
        <a:ext cx="8003078" cy="573546"/>
      </dsp:txXfrm>
    </dsp:sp>
    <dsp:sp modelId="{A12395AB-BD3D-44E2-8DAB-CD215A37C903}">
      <dsp:nvSpPr>
        <dsp:cNvPr id="0" name=""/>
        <dsp:cNvSpPr/>
      </dsp:nvSpPr>
      <dsp:spPr>
        <a:xfrm>
          <a:off x="0" y="913627"/>
          <a:ext cx="80651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Kάθε</a:t>
          </a:r>
          <a:r>
            <a:rPr lang="en-US" sz="1600" b="1" kern="1200" dirty="0"/>
            <a:t> </a:t>
          </a:r>
          <a:r>
            <a:rPr lang="en-US" sz="1600" b="1" kern="1200" dirty="0" err="1"/>
            <a:t>χρόνο</a:t>
          </a:r>
          <a:r>
            <a:rPr lang="en-US" sz="1600" b="1" kern="1200" dirty="0"/>
            <a:t> υπ</a:t>
          </a:r>
          <a:r>
            <a:rPr lang="en-US" sz="1600" b="1" kern="1200" dirty="0" err="1"/>
            <a:t>ολογίζετ</a:t>
          </a:r>
          <a:r>
            <a:rPr lang="en-US" sz="1600" b="1" kern="1200" dirty="0"/>
            <a:t>αι οτι 25-50 εκατομύρια  άτομα ασθενούν και περίπου 10.000 πεθαίνουν εξαιτίας της  κατανάλωσης ακατάλληλων τροφίμων.</a:t>
          </a:r>
          <a:endParaRPr lang="en-US" sz="1600" kern="1200" dirty="0"/>
        </a:p>
      </dsp:txBody>
      <dsp:txXfrm>
        <a:off x="31028" y="944655"/>
        <a:ext cx="8003078" cy="573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3170F-04D6-4DCB-8A66-16135ED0739D}">
      <dsp:nvSpPr>
        <dsp:cNvPr id="0" name=""/>
        <dsp:cNvSpPr/>
      </dsp:nvSpPr>
      <dsp:spPr>
        <a:xfrm>
          <a:off x="0" y="22509"/>
          <a:ext cx="295402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Μυκοτοξίνες</a:t>
          </a:r>
        </a:p>
      </dsp:txBody>
      <dsp:txXfrm>
        <a:off x="16392" y="38901"/>
        <a:ext cx="2921236" cy="303006"/>
      </dsp:txXfrm>
    </dsp:sp>
    <dsp:sp modelId="{4F92D6AD-DD74-4BC7-AC5C-170F3D4481C8}">
      <dsp:nvSpPr>
        <dsp:cNvPr id="0" name=""/>
        <dsp:cNvSpPr/>
      </dsp:nvSpPr>
      <dsp:spPr>
        <a:xfrm>
          <a:off x="0" y="398620"/>
          <a:ext cx="295402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Aflatoxins, Ochratoxins</a:t>
          </a:r>
        </a:p>
      </dsp:txBody>
      <dsp:txXfrm>
        <a:off x="16392" y="415012"/>
        <a:ext cx="2921236" cy="30300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78F2-E55A-49CB-B41A-54A8884269C0}">
      <dsp:nvSpPr>
        <dsp:cNvPr id="0" name=""/>
        <dsp:cNvSpPr/>
      </dsp:nvSpPr>
      <dsp:spPr>
        <a:xfrm>
          <a:off x="0" y="22509"/>
          <a:ext cx="2750185"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Βακτηριακές τοξίνες</a:t>
          </a:r>
        </a:p>
      </dsp:txBody>
      <dsp:txXfrm>
        <a:off x="16392" y="38901"/>
        <a:ext cx="2717401" cy="303006"/>
      </dsp:txXfrm>
    </dsp:sp>
    <dsp:sp modelId="{924420D5-3854-433B-92E3-362DFBFF6A9D}">
      <dsp:nvSpPr>
        <dsp:cNvPr id="0" name=""/>
        <dsp:cNvSpPr/>
      </dsp:nvSpPr>
      <dsp:spPr>
        <a:xfrm>
          <a:off x="0" y="398620"/>
          <a:ext cx="2750185"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Histamine, Shigatoxin</a:t>
          </a:r>
        </a:p>
      </dsp:txBody>
      <dsp:txXfrm>
        <a:off x="16392" y="415012"/>
        <a:ext cx="2717401" cy="30300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E380-BC93-409A-BECD-6A143E6F2C7D}">
      <dsp:nvSpPr>
        <dsp:cNvPr id="0" name=""/>
        <dsp:cNvSpPr/>
      </dsp:nvSpPr>
      <dsp:spPr>
        <a:xfrm>
          <a:off x="0" y="147880"/>
          <a:ext cx="2145030" cy="15584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Παράσιτα  </a:t>
          </a:r>
          <a:r>
            <a:rPr lang="en-US" sz="1800" b="1" i="1" kern="1200"/>
            <a:t>Cryptosporidium  Giardia  Cyclospora  Microsporidia</a:t>
          </a:r>
          <a:endParaRPr lang="en-US" sz="1800" kern="1200"/>
        </a:p>
      </dsp:txBody>
      <dsp:txXfrm>
        <a:off x="76077" y="223957"/>
        <a:ext cx="1992876" cy="140628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E06D-D4DC-4155-A7F8-B56D503AB83D}">
      <dsp:nvSpPr>
        <dsp:cNvPr id="0" name=""/>
        <dsp:cNvSpPr/>
      </dsp:nvSpPr>
      <dsp:spPr>
        <a:xfrm>
          <a:off x="2576778" y="0"/>
          <a:ext cx="2898876" cy="63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i="0" kern="1200" dirty="0" err="1"/>
            <a:t>Θάν</a:t>
          </a:r>
          <a:r>
            <a:rPr lang="en-US" sz="1700" b="0" i="0" kern="1200" dirty="0"/>
            <a:t>ατοι  </a:t>
          </a:r>
          <a:r>
            <a:rPr lang="el-GR" sz="1700" b="0" i="0" kern="1200" dirty="0"/>
            <a:t>από </a:t>
          </a:r>
          <a:r>
            <a:rPr lang="en-US" sz="1700" b="0" i="0" kern="1200" dirty="0" err="1"/>
            <a:t>τροφιμογε</a:t>
          </a:r>
          <a:r>
            <a:rPr lang="el-GR" sz="1700" b="0" i="0" kern="1200" dirty="0" err="1"/>
            <a:t>νείς</a:t>
          </a:r>
          <a:r>
            <a:rPr lang="el-GR" sz="1700" b="0" i="0" kern="1200" dirty="0"/>
            <a:t> λοιμώξεις</a:t>
          </a:r>
          <a:endParaRPr lang="en-US" sz="1700" kern="1200" dirty="0"/>
        </a:p>
      </dsp:txBody>
      <dsp:txXfrm>
        <a:off x="2607776" y="30998"/>
        <a:ext cx="2836880" cy="57300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D1A48-B545-4519-B201-7884F17C49F0}">
      <dsp:nvSpPr>
        <dsp:cNvPr id="0" name=""/>
        <dsp:cNvSpPr/>
      </dsp:nvSpPr>
      <dsp:spPr>
        <a:xfrm>
          <a:off x="0" y="5015"/>
          <a:ext cx="126746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Listeria</a:t>
          </a:r>
        </a:p>
      </dsp:txBody>
      <dsp:txXfrm>
        <a:off x="24588" y="29603"/>
        <a:ext cx="1218284" cy="45450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CB73-63E4-4D8E-B115-F635590E2854}">
      <dsp:nvSpPr>
        <dsp:cNvPr id="0" name=""/>
        <dsp:cNvSpPr/>
      </dsp:nvSpPr>
      <dsp:spPr>
        <a:xfrm>
          <a:off x="0" y="5015"/>
          <a:ext cx="2463799"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Toxoplasmosis</a:t>
          </a:r>
        </a:p>
      </dsp:txBody>
      <dsp:txXfrm>
        <a:off x="24588" y="29603"/>
        <a:ext cx="2414623" cy="45450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E0B-D7D6-4E8B-95D5-358BAD985486}">
      <dsp:nvSpPr>
        <dsp:cNvPr id="0" name=""/>
        <dsp:cNvSpPr/>
      </dsp:nvSpPr>
      <dsp:spPr>
        <a:xfrm>
          <a:off x="0" y="144179"/>
          <a:ext cx="254254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Salmonella 31.0% </a:t>
          </a:r>
        </a:p>
      </dsp:txBody>
      <dsp:txXfrm>
        <a:off x="24588" y="168767"/>
        <a:ext cx="2493364" cy="45450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ECE-1CF0-473C-86A8-AC01738CA1F6}">
      <dsp:nvSpPr>
        <dsp:cNvPr id="0" name=""/>
        <dsp:cNvSpPr/>
      </dsp:nvSpPr>
      <dsp:spPr>
        <a:xfrm>
          <a:off x="0" y="8206"/>
          <a:ext cx="2128202"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 coli 0157  Campylobacter Norwalk-liker </a:t>
          </a:r>
          <a:r>
            <a:rPr lang="en-US" sz="1500" kern="1200" baseline="-15000" dirty="0"/>
            <a:t>7.0%</a:t>
          </a:r>
          <a:endParaRPr lang="en-US" sz="1500" kern="1200" dirty="0"/>
        </a:p>
      </dsp:txBody>
      <dsp:txXfrm>
        <a:off x="41123" y="49329"/>
        <a:ext cx="2045956" cy="76015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2B7EE-6811-4B2D-837B-B45593602EFC}">
      <dsp:nvSpPr>
        <dsp:cNvPr id="0" name=""/>
        <dsp:cNvSpPr/>
      </dsp:nvSpPr>
      <dsp:spPr>
        <a:xfrm>
          <a:off x="2529839" y="0"/>
          <a:ext cx="2846070" cy="443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Επιδημιολογική επιτήρηση: </a:t>
          </a:r>
          <a:endParaRPr lang="en-US" sz="1600" kern="1200"/>
        </a:p>
      </dsp:txBody>
      <dsp:txXfrm>
        <a:off x="2551468" y="21629"/>
        <a:ext cx="2802812" cy="39981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738E-84DC-443A-BC93-C59EB3BED0C8}">
      <dsp:nvSpPr>
        <dsp:cNvPr id="0" name=""/>
        <dsp:cNvSpPr/>
      </dsp:nvSpPr>
      <dsp:spPr>
        <a:xfrm>
          <a:off x="0" y="36827"/>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Επιτήρηση</a:t>
          </a:r>
          <a:endParaRPr lang="en-US" sz="1300" kern="1200"/>
        </a:p>
      </dsp:txBody>
      <dsp:txXfrm>
        <a:off x="15221" y="52048"/>
        <a:ext cx="4248823" cy="281363"/>
      </dsp:txXfrm>
    </dsp:sp>
    <dsp:sp modelId="{D9918618-7D5F-489A-BBE1-C5DF90AA2D87}">
      <dsp:nvSpPr>
        <dsp:cNvPr id="0" name=""/>
        <dsp:cNvSpPr/>
      </dsp:nvSpPr>
      <dsp:spPr>
        <a:xfrm>
          <a:off x="0" y="386072"/>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Επιδημιών και	διερεύνηση</a:t>
          </a:r>
          <a:endParaRPr lang="en-US" sz="1300" kern="1200"/>
        </a:p>
      </dsp:txBody>
      <dsp:txXfrm>
        <a:off x="15221" y="401293"/>
        <a:ext cx="4248823" cy="281363"/>
      </dsp:txXfrm>
    </dsp:sp>
    <dsp:sp modelId="{171C3916-CD4D-4E10-A625-956E701DEE87}">
      <dsp:nvSpPr>
        <dsp:cNvPr id="0" name=""/>
        <dsp:cNvSpPr/>
      </dsp:nvSpPr>
      <dsp:spPr>
        <a:xfrm>
          <a:off x="0" y="735317"/>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Πληθυσμού</a:t>
          </a:r>
          <a:endParaRPr lang="en-US" sz="1300" kern="1200"/>
        </a:p>
      </dsp:txBody>
      <dsp:txXfrm>
        <a:off x="15221" y="750538"/>
        <a:ext cx="4248823" cy="281363"/>
      </dsp:txXfrm>
    </dsp:sp>
    <dsp:sp modelId="{E7EBCC18-C1A1-424B-8D88-AFFE6FF5CE60}">
      <dsp:nvSpPr>
        <dsp:cNvPr id="0" name=""/>
        <dsp:cNvSpPr/>
      </dsp:nvSpPr>
      <dsp:spPr>
        <a:xfrm>
          <a:off x="0" y="1084562"/>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Μελέτη σποραδικών περιστατικών</a:t>
          </a:r>
          <a:endParaRPr lang="en-US" sz="1300" kern="1200"/>
        </a:p>
      </dsp:txBody>
      <dsp:txXfrm>
        <a:off x="15221" y="1099783"/>
        <a:ext cx="4248823" cy="281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08D82-4241-436B-A1F2-3962D0D787E2}">
      <dsp:nvSpPr>
        <dsp:cNvPr id="0" name=""/>
        <dsp:cNvSpPr/>
      </dsp:nvSpPr>
      <dsp:spPr>
        <a:xfrm>
          <a:off x="469356" y="1000"/>
          <a:ext cx="1366424" cy="13664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a:t>Τροφιμογενείς  Λοιμώξεις  (μεταδοτικές)</a:t>
          </a:r>
          <a:endParaRPr lang="en-US" sz="1100" kern="1200"/>
        </a:p>
      </dsp:txBody>
      <dsp:txXfrm>
        <a:off x="669464" y="201108"/>
        <a:ext cx="966208" cy="96620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F2322-189A-4762-941B-6A9F1FF9C0A9}">
      <dsp:nvSpPr>
        <dsp:cNvPr id="0" name=""/>
        <dsp:cNvSpPr/>
      </dsp:nvSpPr>
      <dsp:spPr>
        <a:xfrm>
          <a:off x="0" y="11036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Καταγραφή</a:t>
          </a:r>
          <a:endParaRPr lang="en-US" sz="1100" kern="1200"/>
        </a:p>
      </dsp:txBody>
      <dsp:txXfrm>
        <a:off x="21331" y="131692"/>
        <a:ext cx="2762768" cy="394314"/>
      </dsp:txXfrm>
    </dsp:sp>
    <dsp:sp modelId="{0168886D-2A77-4B02-90B9-D52E7A857D86}">
      <dsp:nvSpPr>
        <dsp:cNvPr id="0" name=""/>
        <dsp:cNvSpPr/>
      </dsp:nvSpPr>
      <dsp:spPr>
        <a:xfrm>
          <a:off x="0" y="579018"/>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Σποραδικών  περιστατικών</a:t>
          </a:r>
          <a:endParaRPr lang="en-US" sz="1100" kern="1200"/>
        </a:p>
      </dsp:txBody>
      <dsp:txXfrm>
        <a:off x="21331" y="600349"/>
        <a:ext cx="2762768" cy="394314"/>
      </dsp:txXfrm>
    </dsp:sp>
    <dsp:sp modelId="{263FC805-CF7D-4B86-AE91-2123B4D23FAB}">
      <dsp:nvSpPr>
        <dsp:cNvPr id="0" name=""/>
        <dsp:cNvSpPr/>
      </dsp:nvSpPr>
      <dsp:spPr>
        <a:xfrm>
          <a:off x="0" y="1047674"/>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Επιδημιών</a:t>
          </a:r>
          <a:endParaRPr lang="en-US" sz="1100" kern="1200"/>
        </a:p>
      </dsp:txBody>
      <dsp:txXfrm>
        <a:off x="21331" y="1069005"/>
        <a:ext cx="2762768" cy="394314"/>
      </dsp:txXfrm>
    </dsp:sp>
    <dsp:sp modelId="{63778158-13FD-4484-BC22-F59813177C07}">
      <dsp:nvSpPr>
        <dsp:cNvPr id="0" name=""/>
        <dsp:cNvSpPr/>
      </dsp:nvSpPr>
      <dsp:spPr>
        <a:xfrm>
          <a:off x="0" y="151633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Εισαγωγών/εξαγωγών  στα νοσοκομεία</a:t>
          </a:r>
          <a:endParaRPr lang="en-US" sz="1100" kern="1200"/>
        </a:p>
      </dsp:txBody>
      <dsp:txXfrm>
        <a:off x="21331" y="1537662"/>
        <a:ext cx="2762768" cy="394314"/>
      </dsp:txXfrm>
    </dsp:sp>
    <dsp:sp modelId="{AC122472-FEB5-43F5-A26F-CBC1A0F8F158}">
      <dsp:nvSpPr>
        <dsp:cNvPr id="0" name=""/>
        <dsp:cNvSpPr/>
      </dsp:nvSpPr>
      <dsp:spPr>
        <a:xfrm>
          <a:off x="0" y="1984988"/>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Θανάτων</a:t>
          </a:r>
          <a:endParaRPr lang="en-US" sz="1100" kern="1200"/>
        </a:p>
      </dsp:txBody>
      <dsp:txXfrm>
        <a:off x="21331" y="2006319"/>
        <a:ext cx="2762768" cy="394314"/>
      </dsp:txXfrm>
    </dsp:sp>
    <dsp:sp modelId="{0CAEDD4C-A7C6-44FB-AFF9-74EF8CABA232}">
      <dsp:nvSpPr>
        <dsp:cNvPr id="0" name=""/>
        <dsp:cNvSpPr/>
      </dsp:nvSpPr>
      <dsp:spPr>
        <a:xfrm>
          <a:off x="0" y="2453645"/>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Λοιμωδών νοσημάτων</a:t>
          </a:r>
          <a:endParaRPr lang="en-US" sz="1100" kern="1200"/>
        </a:p>
      </dsp:txBody>
      <dsp:txXfrm>
        <a:off x="21331" y="2474976"/>
        <a:ext cx="2762768" cy="394314"/>
      </dsp:txXfrm>
    </dsp:sp>
    <dsp:sp modelId="{6AD691F9-B04F-496B-9862-89E492103C85}">
      <dsp:nvSpPr>
        <dsp:cNvPr id="0" name=""/>
        <dsp:cNvSpPr/>
      </dsp:nvSpPr>
      <dsp:spPr>
        <a:xfrm>
          <a:off x="0" y="292230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Εργαστηριακά  επιβεβαιωμένων  περιστατικών</a:t>
          </a:r>
          <a:endParaRPr lang="en-US" sz="1100" kern="1200"/>
        </a:p>
      </dsp:txBody>
      <dsp:txXfrm>
        <a:off x="21331" y="2943632"/>
        <a:ext cx="2762768" cy="39431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0C1A2-5494-4B03-BB6D-8DD2FADA8E80}">
      <dsp:nvSpPr>
        <dsp:cNvPr id="0" name=""/>
        <dsp:cNvSpPr/>
      </dsp:nvSpPr>
      <dsp:spPr>
        <a:xfrm>
          <a:off x="0" y="1452"/>
          <a:ext cx="3143250" cy="730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dirty="0"/>
            <a:t>Σχεδιασμός </a:t>
          </a:r>
          <a:r>
            <a:rPr lang="el-GR" sz="1300" b="1" kern="1200" dirty="0" err="1"/>
            <a:t>πρτογραμματων</a:t>
          </a:r>
          <a:r>
            <a:rPr lang="en-US" sz="1300" b="1" kern="1200" dirty="0"/>
            <a:t>α</a:t>
          </a:r>
          <a:r>
            <a:rPr lang="en-US" sz="1300" b="1" kern="1200" dirty="0" err="1"/>
            <a:t>σφάλει</a:t>
          </a:r>
          <a:r>
            <a:rPr lang="en-US" sz="1300" b="1" kern="1200" dirty="0"/>
            <a:t>ας τροφίμων</a:t>
          </a:r>
          <a:endParaRPr lang="en-US" sz="1300" kern="1200" dirty="0"/>
        </a:p>
      </dsp:txBody>
      <dsp:txXfrm>
        <a:off x="35640" y="37092"/>
        <a:ext cx="3071970" cy="658800"/>
      </dsp:txXfrm>
    </dsp:sp>
    <dsp:sp modelId="{ED84E216-2E1B-41F7-98BB-D4DC25AF360C}">
      <dsp:nvSpPr>
        <dsp:cNvPr id="0" name=""/>
        <dsp:cNvSpPr/>
      </dsp:nvSpPr>
      <dsp:spPr>
        <a:xfrm>
          <a:off x="0" y="768972"/>
          <a:ext cx="3143250" cy="730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Ανάπτυξη στρατηγικών  πρόληψης &amp; ελέγχου των  τροφιμογενών λοιμώξεων</a:t>
          </a:r>
          <a:endParaRPr lang="en-US" sz="1300" kern="1200"/>
        </a:p>
      </dsp:txBody>
      <dsp:txXfrm>
        <a:off x="35640" y="804612"/>
        <a:ext cx="3071970" cy="65880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1FA5C-E4DD-4F8F-9A66-18B1AC2F5FE8}">
      <dsp:nvSpPr>
        <dsp:cNvPr id="0" name=""/>
        <dsp:cNvSpPr/>
      </dsp:nvSpPr>
      <dsp:spPr>
        <a:xfrm>
          <a:off x="0" y="21037"/>
          <a:ext cx="3609975" cy="238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Η απ</a:t>
          </a:r>
          <a:r>
            <a:rPr lang="en-US" sz="2000" b="1" kern="1200" dirty="0" err="1"/>
            <a:t>ουσί</a:t>
          </a:r>
          <a:r>
            <a:rPr lang="en-US" sz="2000" b="1" kern="1200" dirty="0"/>
            <a:t>α επιδημιολογικών  δεδομένων οδηγεί στην  υποεκτίμηση του ρόλου τροφίμων στην μετάδοση  λοιμωδών νοσημάτων</a:t>
          </a:r>
          <a:r>
            <a:rPr lang="el-GR" sz="2000" b="1" kern="1200" dirty="0"/>
            <a:t> πχ </a:t>
          </a:r>
          <a:r>
            <a:rPr lang="el-GR" sz="2000" b="1" kern="1200" dirty="0" err="1"/>
            <a:t>τριτες</a:t>
          </a:r>
          <a:r>
            <a:rPr lang="el-GR" sz="2000" b="1" kern="1200" dirty="0"/>
            <a:t> </a:t>
          </a:r>
          <a:r>
            <a:rPr lang="el-GR" sz="2000" b="1" kern="1200" dirty="0" err="1"/>
            <a:t>χωρες</a:t>
          </a:r>
          <a:endParaRPr lang="en-US" sz="2000" kern="1200" dirty="0"/>
        </a:p>
      </dsp:txBody>
      <dsp:txXfrm>
        <a:off x="116514" y="137551"/>
        <a:ext cx="3376947" cy="215377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D1A3-371F-4020-B06C-08646D3C6B26}">
      <dsp:nvSpPr>
        <dsp:cNvPr id="0" name=""/>
        <dsp:cNvSpPr/>
      </dsp:nvSpPr>
      <dsp:spPr>
        <a:xfrm>
          <a:off x="0" y="67357"/>
          <a:ext cx="6705600" cy="35538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Οι </a:t>
          </a:r>
          <a:r>
            <a:rPr lang="el-GR" sz="2400" kern="1200" dirty="0" err="1"/>
            <a:t>τροφιμογενείς</a:t>
          </a:r>
          <a:r>
            <a:rPr lang="el-GR" sz="2400" kern="1200" dirty="0"/>
            <a:t> λοιμώξεις ήταν  γνωστές σαν ξεχωριστή οντότητα από αρχαιοτάτων χρόνων και αναφέρονται πολλά παραδείγματα τόσο στις μυθολογίες, όσο και στην ιστορία των διαφόρων λαών.</a:t>
          </a:r>
          <a:endParaRPr lang="en-US" sz="2400" kern="1200" dirty="0"/>
        </a:p>
      </dsp:txBody>
      <dsp:txXfrm>
        <a:off x="173486" y="240843"/>
        <a:ext cx="6358628" cy="3206903"/>
      </dsp:txXfrm>
    </dsp:sp>
    <dsp:sp modelId="{C0CE5871-E123-4BF7-AADB-E366A3FC58EA}">
      <dsp:nvSpPr>
        <dsp:cNvPr id="0" name=""/>
        <dsp:cNvSpPr/>
      </dsp:nvSpPr>
      <dsp:spPr>
        <a:xfrm>
          <a:off x="0" y="3673072"/>
          <a:ext cx="6705600" cy="35538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Κατά τα τελευταία έτη του προηγούμενου αιώνα, παγκόσμια ανησυχία είχε προκληθεί από την αναγνώριση συγκεκριμένων νοσημάτων, οφειλόμενων σε λοιμογόνους παράγοντες, άλλους γνωστούς από το παρελθόν και άλλους νέους και άγνωστους. Πολλά από τα νεοεμφανιζόμενα ή από τα νέα παθογόνα στελέχη γνωστών λοιμογόνων παραγόντων ήταν τροφιμογενή ή είχαν τη δυνατότητα να μεταδοθούν με τις τροφές, αλλά και με το πόσιμο νερό. Δυστυχώς αναμένονται στο μέλλον και περισσότερα παθογόνα εξαιτίας των μεταβολών στις μεθόδους παραγωγής, επεξεργασίας και προώθησης των τροφίμων.</a:t>
          </a:r>
          <a:endParaRPr lang="en-US" sz="1800" kern="1200"/>
        </a:p>
      </dsp:txBody>
      <dsp:txXfrm>
        <a:off x="173486" y="3846558"/>
        <a:ext cx="6358628" cy="3206903"/>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FD685-DE05-4A94-845F-4F80AB192E72}">
      <dsp:nvSpPr>
        <dsp:cNvPr id="0" name=""/>
        <dsp:cNvSpPr/>
      </dsp:nvSpPr>
      <dsp:spPr>
        <a:xfrm>
          <a:off x="0" y="36910"/>
          <a:ext cx="7848600" cy="4343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Οι προοπτικές για τα πρώτα έτη του 21ου αιώνα δεν είναι ενθαρρυντικές. Αναμένεται μια αύξηση στη συχνότητα των </a:t>
          </a:r>
          <a:r>
            <a:rPr lang="el-GR" sz="2900" kern="1200" dirty="0" err="1"/>
            <a:t>τροφιμογενών</a:t>
          </a:r>
          <a:r>
            <a:rPr lang="el-GR" sz="2900" kern="1200" dirty="0"/>
            <a:t> λοιμώξεων, ειδικά στις αναπτυσσόμενες χώρες. Η δυσμενής αυτή πρόγνωση βασίζεται στις μεταβολές που γίνονται σε παράγοντες που συμμετέχουν στη διαμόρφωση της τροφικής αλυσίδας.</a:t>
          </a:r>
          <a:endParaRPr lang="en-US" sz="2900" kern="1200" dirty="0"/>
        </a:p>
      </dsp:txBody>
      <dsp:txXfrm>
        <a:off x="212010" y="248920"/>
        <a:ext cx="7424580" cy="391902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BB863-505D-4680-88C8-C4DF570BCABE}">
      <dsp:nvSpPr>
        <dsp:cNvPr id="0" name=""/>
        <dsp:cNvSpPr/>
      </dsp:nvSpPr>
      <dsp:spPr>
        <a:xfrm>
          <a:off x="0" y="168181"/>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Οι παράγοντες αυτοί είναι:</a:t>
          </a:r>
          <a:endParaRPr lang="en-US" sz="1300" kern="1200"/>
        </a:p>
      </dsp:txBody>
      <dsp:txXfrm>
        <a:off x="55652" y="223833"/>
        <a:ext cx="4460696" cy="1028733"/>
      </dsp:txXfrm>
    </dsp:sp>
    <dsp:sp modelId="{80EF337E-5BAA-40CE-A88C-8537B3A0661E}">
      <dsp:nvSpPr>
        <dsp:cNvPr id="0" name=""/>
        <dsp:cNvSpPr/>
      </dsp:nvSpPr>
      <dsp:spPr>
        <a:xfrm>
          <a:off x="0" y="1345658"/>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Περιβαλλοντικές και δημογραφικές μεταβολές. Οι κλιματολογικές μεταβολές, οι μεταβολές στα μικροβιακά και στα υπόλοιπα οικοσυστήματα και η μείωση των πηγών άντλησης φυσικού πόσιμου νερού.</a:t>
          </a:r>
          <a:endParaRPr lang="en-US" sz="1300" kern="1200"/>
        </a:p>
      </dsp:txBody>
      <dsp:txXfrm>
        <a:off x="55652" y="1401310"/>
        <a:ext cx="4460696" cy="1028733"/>
      </dsp:txXfrm>
    </dsp:sp>
    <dsp:sp modelId="{5B634E7C-D50F-48AC-A1EA-0F69555AF7DE}">
      <dsp:nvSpPr>
        <dsp:cNvPr id="0" name=""/>
        <dsp:cNvSpPr/>
      </dsp:nvSpPr>
      <dsp:spPr>
        <a:xfrm>
          <a:off x="0" y="2523135"/>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Μεταβολές του ανθρώπινου δυναμικού. Η υποβάθμιση της υγιεινής, η αύξηση του γηρασμένου πληθυσμού, που εμφανίζει ελαττωμένη χυμική και κυτταρική ανοσία, η απρογραμμάτιστη αστικοποίηση του πληθυσμού, ο μαζικός τουρισμός και κυρίως η μετανάστευση.</a:t>
          </a:r>
          <a:endParaRPr lang="en-US" sz="1300" kern="1200"/>
        </a:p>
      </dsp:txBody>
      <dsp:txXfrm>
        <a:off x="55652" y="2578787"/>
        <a:ext cx="4460696" cy="1028733"/>
      </dsp:txXfrm>
    </dsp:sp>
    <dsp:sp modelId="{3F449BB1-2A52-42D7-A475-521C6B9ECA95}">
      <dsp:nvSpPr>
        <dsp:cNvPr id="0" name=""/>
        <dsp:cNvSpPr/>
      </dsp:nvSpPr>
      <dsp:spPr>
        <a:xfrm>
          <a:off x="0" y="3700613"/>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Μαζική παραγωγή τροφίμων, παγκοσμιοποίηση της εμπορίας τους και οι μεταβολές στις διατροφικές συνήθειες.</a:t>
          </a:r>
          <a:endParaRPr lang="en-US" sz="1300" kern="1200"/>
        </a:p>
      </dsp:txBody>
      <dsp:txXfrm>
        <a:off x="55652" y="3756265"/>
        <a:ext cx="4460696" cy="1028733"/>
      </dsp:txXfrm>
    </dsp:sp>
    <dsp:sp modelId="{059212AB-3CCC-4359-AEE5-A443EDD1B9A9}">
      <dsp:nvSpPr>
        <dsp:cNvPr id="0" name=""/>
        <dsp:cNvSpPr/>
      </dsp:nvSpPr>
      <dsp:spPr>
        <a:xfrm>
          <a:off x="0" y="4878090"/>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Αναγνώριση νέων, τοξικών για τον άνθρωπο προϊόντων και η γνώση των βλαβών που αυτά προκαλούν.</a:t>
          </a:r>
          <a:endParaRPr lang="en-US" sz="1300" kern="1200"/>
        </a:p>
      </dsp:txBody>
      <dsp:txXfrm>
        <a:off x="55652" y="4933742"/>
        <a:ext cx="4460696" cy="1028733"/>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AA3A-9550-40CC-AC24-1F6D6A3F4874}">
      <dsp:nvSpPr>
        <dsp:cNvPr id="0" name=""/>
        <dsp:cNvSpPr/>
      </dsp:nvSpPr>
      <dsp:spPr>
        <a:xfrm>
          <a:off x="0" y="0"/>
          <a:ext cx="2234185" cy="464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sz="1200" kern="1200" dirty="0"/>
            <a:t>Μεταβολές στον τρόπο ζωής. Όλο και περισσότεροι άνθρωποι σιτίζονται έξω από το σπίτι τους, κυρίως με κρέατα, τα οποία παρασκευάζονται σε εστιατόρια, καντίνες, εστιατόρια ταχείας σίτισης (</a:t>
          </a:r>
          <a:r>
            <a:rPr lang="el-GR" sz="1200" kern="1200" dirty="0" err="1"/>
            <a:t>fast</a:t>
          </a:r>
          <a:r>
            <a:rPr lang="el-GR" sz="1200" kern="1200" dirty="0"/>
            <a:t> </a:t>
          </a:r>
          <a:r>
            <a:rPr lang="el-GR" sz="1200" kern="1200" dirty="0" err="1"/>
            <a:t>food</a:t>
          </a:r>
          <a:r>
            <a:rPr lang="el-GR" sz="1200" kern="1200" dirty="0"/>
            <a:t>), όπως επίσης και από πλανόδιους πωλητές τροφίμων. Σε πολλές χώρες δεν γίνονται συστηματικοί έλεγχοι υγιεινής και δεν λαμβάνονται τα απαραίτητα μέτρα ασφαλούς παρασκευής και συντήρησης των τροφίμων, με αποτέλεσμα την μόλυνσή τους και την ανάπτυξη παθογόνων.</a:t>
          </a:r>
          <a:endParaRPr lang="en-US" sz="1200" kern="1200" dirty="0"/>
        </a:p>
      </dsp:txBody>
      <dsp:txXfrm>
        <a:off x="109064" y="109064"/>
        <a:ext cx="2016057" cy="443007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4D9FD-6DF3-4DB0-A0DF-F7ECD9ABDD5B}">
      <dsp:nvSpPr>
        <dsp:cNvPr id="0" name=""/>
        <dsp:cNvSpPr/>
      </dsp:nvSpPr>
      <dsp:spPr>
        <a:xfrm>
          <a:off x="0" y="0"/>
          <a:ext cx="5981700" cy="1551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φύση των τροφών και των τροφιμογενών λοιμώξεων έχουν μεταβληθεί δραματικά κατά τη διάρκεια των τελευταίων ετών. Οι τεχνολογικές εξελίξεις στην παστερίωση του γάλακτος και στην κονσερβοποίηση των τροφίμων έχουν σχεδόν εξαφανίσει αρκετές τροφιμογενείς λοιμώξεις. Παρόλα αυτά, νέα αίτια των λοιμώξεων αυτών έχουν αναγνωριστεί και αναγνωρίζονται, με αποτέλεσμα ο αριθμός των λοιμώξεων να αυξάνεται .</a:t>
          </a:r>
          <a:endParaRPr lang="en-US" sz="1300" kern="1200"/>
        </a:p>
      </dsp:txBody>
      <dsp:txXfrm>
        <a:off x="75734" y="75734"/>
        <a:ext cx="5830232" cy="1399952"/>
      </dsp:txXfrm>
    </dsp:sp>
    <dsp:sp modelId="{EBA6C160-45A2-48D7-8F9E-ACC4A4FAB9C3}">
      <dsp:nvSpPr>
        <dsp:cNvPr id="0" name=""/>
        <dsp:cNvSpPr/>
      </dsp:nvSpPr>
      <dsp:spPr>
        <a:xfrm>
          <a:off x="0" y="1735734"/>
          <a:ext cx="5981700" cy="1551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Η συχνότητα των </a:t>
          </a:r>
          <a:r>
            <a:rPr lang="el-GR" sz="1300" kern="1200" dirty="0" err="1"/>
            <a:t>τροφιμογενών</a:t>
          </a:r>
          <a:r>
            <a:rPr lang="el-GR" sz="1300" kern="1200" dirty="0"/>
            <a:t> λοιμώξεων ποικίλλει στα διάφορα μέρη της γης. Έχουν καταγραφεί περισσότερα από 200 νοσήματα, που μεταδίδονται με τις τροφές ή με το νερό. Τα αίτια των λοιμώξεων αυτών είναι ιοί, μικρόβια, παράσιτα και </a:t>
          </a:r>
          <a:r>
            <a:rPr lang="el-GR" sz="1300" kern="1200" dirty="0" err="1"/>
            <a:t>prions</a:t>
          </a:r>
          <a:r>
            <a:rPr lang="el-GR" sz="1300" kern="1200" dirty="0"/>
            <a:t>.</a:t>
          </a:r>
          <a:endParaRPr lang="en-US" sz="1300" kern="1200" dirty="0"/>
        </a:p>
      </dsp:txBody>
      <dsp:txXfrm>
        <a:off x="75734" y="1811468"/>
        <a:ext cx="5830232" cy="1399952"/>
      </dsp:txXfrm>
    </dsp:sp>
    <dsp:sp modelId="{47163B74-F8D1-4150-8F73-85F39E45F67E}">
      <dsp:nvSpPr>
        <dsp:cNvPr id="0" name=""/>
        <dsp:cNvSpPr/>
      </dsp:nvSpPr>
      <dsp:spPr>
        <a:xfrm>
          <a:off x="0" y="3324594"/>
          <a:ext cx="5981700" cy="1551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κλινική εικόνα των τροφιμογενών λοιμώξεων ποικίλλει και κυμαίνεται από την ασυμπτωματική μορφή και την απλή γαστρεντερίτιδα, μέχρι τα απειλητικά για τη ζωή νευρολογικά, ηπατικά και νεφρικά σύνδρομα.</a:t>
          </a:r>
          <a:endParaRPr lang="en-US" sz="1300" kern="1200"/>
        </a:p>
      </dsp:txBody>
      <dsp:txXfrm>
        <a:off x="75734" y="3400328"/>
        <a:ext cx="5830232" cy="1399952"/>
      </dsp:txXfrm>
    </dsp:sp>
    <dsp:sp modelId="{D20578C6-22A4-4889-BEE2-AA3C123CD719}">
      <dsp:nvSpPr>
        <dsp:cNvPr id="0" name=""/>
        <dsp:cNvSpPr/>
      </dsp:nvSpPr>
      <dsp:spPr>
        <a:xfrm>
          <a:off x="0" y="4913454"/>
          <a:ext cx="5981700" cy="1551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Τα καταγραμμένα ετήσια κρούσματα τροφιμογενών λοιμώξεων οπωσδήποτε δεν ανταποκρίνονται στην πραγματικότητα, γιατί η ετήσια καταγραφή τους επιπλέκεται από μία σειρά παραγόντων, οι οποίοι μειώνουν την πραγματική τους συχνότητα.</a:t>
          </a:r>
          <a:endParaRPr lang="en-US" sz="1300" kern="1200"/>
        </a:p>
      </dsp:txBody>
      <dsp:txXfrm>
        <a:off x="75734" y="4989188"/>
        <a:ext cx="5830232" cy="1399952"/>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3831-C899-4D72-BCE3-C3309CAE2FB5}">
      <dsp:nvSpPr>
        <dsp:cNvPr id="0" name=""/>
        <dsp:cNvSpPr/>
      </dsp:nvSpPr>
      <dsp:spPr>
        <a:xfrm>
          <a:off x="850121" y="0"/>
          <a:ext cx="5462557" cy="546255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DE584-421B-4A8B-BFA6-EF58AF942D98}">
      <dsp:nvSpPr>
        <dsp:cNvPr id="0" name=""/>
        <dsp:cNvSpPr/>
      </dsp:nvSpPr>
      <dsp:spPr>
        <a:xfrm>
          <a:off x="1369064" y="518942"/>
          <a:ext cx="2130397" cy="21303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παράγοντες αυτοί είναι:</a:t>
          </a:r>
          <a:endParaRPr lang="en-US" sz="1300" kern="1200"/>
        </a:p>
      </dsp:txBody>
      <dsp:txXfrm>
        <a:off x="1473061" y="622939"/>
        <a:ext cx="1922403" cy="1922403"/>
      </dsp:txXfrm>
    </dsp:sp>
    <dsp:sp modelId="{5A0DB853-6DAB-4E98-B861-1D330953E2DE}">
      <dsp:nvSpPr>
        <dsp:cNvPr id="0" name=""/>
        <dsp:cNvSpPr/>
      </dsp:nvSpPr>
      <dsp:spPr>
        <a:xfrm>
          <a:off x="3663338" y="518942"/>
          <a:ext cx="2130397" cy="21303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ήπιες περιπτώσεις δεν αναφέρονται σε καμία σχεδόν χώρα</a:t>
          </a:r>
          <a:endParaRPr lang="en-US" sz="1300" kern="1200"/>
        </a:p>
      </dsp:txBody>
      <dsp:txXfrm>
        <a:off x="3767335" y="622939"/>
        <a:ext cx="1922403" cy="1922403"/>
      </dsp:txXfrm>
    </dsp:sp>
    <dsp:sp modelId="{01E4C427-E2FB-4B0E-8669-AC3EA364AA98}">
      <dsp:nvSpPr>
        <dsp:cNvPr id="0" name=""/>
        <dsp:cNvSpPr/>
      </dsp:nvSpPr>
      <dsp:spPr>
        <a:xfrm>
          <a:off x="1369064" y="2813216"/>
          <a:ext cx="2130397" cy="21303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Σε πολλές χώρες δεν γίνεται καμία καταγραφή των τροφιμογενών λοιμώξεων</a:t>
          </a:r>
          <a:endParaRPr lang="en-US" sz="1300" kern="1200"/>
        </a:p>
      </dsp:txBody>
      <dsp:txXfrm>
        <a:off x="1473061" y="2917213"/>
        <a:ext cx="1922403" cy="1922403"/>
      </dsp:txXfrm>
    </dsp:sp>
    <dsp:sp modelId="{D40384AC-B02F-49A6-8FE9-DB9F439B07D0}">
      <dsp:nvSpPr>
        <dsp:cNvPr id="0" name=""/>
        <dsp:cNvSpPr/>
      </dsp:nvSpPr>
      <dsp:spPr>
        <a:xfrm>
          <a:off x="3663338" y="2813216"/>
          <a:ext cx="2130397" cy="21303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Ορισμένα παθογόνα, μεταδιδόμενα με τις τροφές, έχουν και άλλους, παράλληλους τρόπους μετάδοσης, με αποτέλεσμα να μην είναι σαφής ο τρόπος μετάδοσής τους</a:t>
          </a:r>
          <a:endParaRPr lang="en-US" sz="1300" kern="1200"/>
        </a:p>
      </dsp:txBody>
      <dsp:txXfrm>
        <a:off x="3767335" y="2917213"/>
        <a:ext cx="1922403" cy="1922403"/>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25582-7D23-44CE-9F22-B5CE0D94BCCC}">
      <dsp:nvSpPr>
        <dsp:cNvPr id="0" name=""/>
        <dsp:cNvSpPr/>
      </dsp:nvSpPr>
      <dsp:spPr>
        <a:xfrm>
          <a:off x="0" y="1765845"/>
          <a:ext cx="7086600" cy="70866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Στην Ελλάδα, τα περισσότερα κρούσματα </a:t>
          </a:r>
          <a:r>
            <a:rPr lang="el-GR" sz="1400" kern="1200" dirty="0" err="1"/>
            <a:t>τροφιμογενών</a:t>
          </a:r>
          <a:r>
            <a:rPr lang="el-GR" sz="1400" kern="1200" dirty="0"/>
            <a:t> λοιμώξεων παρατηρούνται κατά τη διάρκεια των θερινών διακοπών και συνήθως αφορούν σε εντερικές λοιμώξεις, ήπιας έως μέτριας, κατά κανόνα, βαρύτητας. Δυστυχώς όμως δεν υπάρχουν συγκεντρωτικά στοιχεία, γιατί οι λοιμώξεις αυτές δεν αναφέρονται ούτε και καταγράφονται. Είναι σημαντικό να αναφερθεί ότι ακόμη και στις περιπτώσεις νοσηλείας σε νοσοκομεία τυχόν πασχόντων, δεν επιχειρείται η ταυτοποίηση του αιτίου της λοίμωξης και γίνεται </a:t>
          </a:r>
          <a:r>
            <a:rPr lang="el-GR" sz="1400" kern="1200" dirty="0" err="1"/>
            <a:t>συμπτωματική</a:t>
          </a:r>
          <a:r>
            <a:rPr lang="el-GR" sz="1400" kern="1200" dirty="0"/>
            <a:t> θεραπευτική αντιμετώπιση του αρρώστου. Σε μία πολύ πρόσφατη μελέτη που δημοσιεύτηκε το 2002, προερχόμενη από το νοσοκομείο Ειδικών Παθήσεων της Θεσσαλονίκης, επιχειρήθηκε μία σύγκριση των </a:t>
          </a:r>
          <a:r>
            <a:rPr lang="el-GR" sz="1400" kern="1200" dirty="0" err="1"/>
            <a:t>γαστρεντεριτίδων</a:t>
          </a:r>
          <a:r>
            <a:rPr lang="el-GR" sz="1400" kern="1200" dirty="0"/>
            <a:t>, που εισήχθησαν σε δύο διαφορετικές χρονικές περιόδους. Το 1994 οι εισαγωγές ήταν 300 και το 1998 200. Ταυτοποίηση του λοιμογόνου παράγοντα έγινε σε 146 περιπτώσεις το 1994 και μόνο σε 29 το 1998. Είναι χαρακτηριστικό ότι σε 118 περιπτώσεις του 1998, οι κλινικοί γιατροί δεν έστειλαν υλικό στο εργαστήριο για ταυτοποίηση του λοιμογόνου παράγοντα και αρκέστηκαν στη </a:t>
          </a:r>
          <a:r>
            <a:rPr lang="el-GR" sz="1400" kern="1200" dirty="0" err="1"/>
            <a:t>συμπτωματική</a:t>
          </a:r>
          <a:r>
            <a:rPr lang="el-GR" sz="1400" kern="1200" dirty="0"/>
            <a:t> θεραπεία. Το συνηθέστερο αίτιο των </a:t>
          </a:r>
          <a:r>
            <a:rPr lang="el-GR" sz="1400" kern="1200" dirty="0" err="1"/>
            <a:t>γαστρεντεριτίδων</a:t>
          </a:r>
          <a:r>
            <a:rPr lang="el-GR" sz="1400" kern="1200" dirty="0"/>
            <a:t>, και στις δύο χρονικές περιόδους, ήταν οι </a:t>
          </a:r>
          <a:r>
            <a:rPr lang="el-GR" sz="1400" kern="1200" dirty="0" err="1"/>
            <a:t>Salmonellae</a:t>
          </a:r>
          <a:r>
            <a:rPr lang="el-GR" sz="1400" kern="1200" dirty="0"/>
            <a:t>  και μάλιστα σε ποσοστά 84,2% και 86,2, αντίστοιχα. </a:t>
          </a:r>
          <a:endParaRPr lang="en-US" sz="1400" kern="1200" dirty="0"/>
        </a:p>
      </dsp:txBody>
      <dsp:txXfrm>
        <a:off x="1037809" y="2803654"/>
        <a:ext cx="5010982" cy="50109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011D3-83CC-42B2-B091-CDEB02D75766}">
      <dsp:nvSpPr>
        <dsp:cNvPr id="0" name=""/>
        <dsp:cNvSpPr/>
      </dsp:nvSpPr>
      <dsp:spPr>
        <a:xfrm>
          <a:off x="504838" y="648"/>
          <a:ext cx="1367127" cy="13671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Τροφικές  Δηλητηριάσεις  (μη μεταδοτικές)</a:t>
          </a:r>
          <a:endParaRPr lang="en-US" sz="1000" kern="1200"/>
        </a:p>
      </dsp:txBody>
      <dsp:txXfrm>
        <a:off x="705049" y="200859"/>
        <a:ext cx="966705" cy="966705"/>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67B6A-5BDD-4DEA-90D6-677D7C42546F}">
      <dsp:nvSpPr>
        <dsp:cNvPr id="0" name=""/>
        <dsp:cNvSpPr/>
      </dsp:nvSpPr>
      <dsp:spPr>
        <a:xfrm>
          <a:off x="0" y="29101"/>
          <a:ext cx="6934200" cy="8253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i="1" u="sng" kern="1200" dirty="0"/>
            <a:t>Λοιμώξεις από κολοβακτηρίδια</a:t>
          </a:r>
          <a:endParaRPr lang="en-US" sz="2000" b="1" kern="1200" dirty="0"/>
        </a:p>
      </dsp:txBody>
      <dsp:txXfrm>
        <a:off x="40290" y="69391"/>
        <a:ext cx="6853620" cy="744770"/>
      </dsp:txXfrm>
    </dsp:sp>
    <dsp:sp modelId="{13481660-7F3F-4091-949F-093608B83438}">
      <dsp:nvSpPr>
        <dsp:cNvPr id="0" name=""/>
        <dsp:cNvSpPr/>
      </dsp:nvSpPr>
      <dsp:spPr>
        <a:xfrm>
          <a:off x="0" y="923572"/>
          <a:ext cx="6934200" cy="18440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Τα κολοβακτηρίδια αποτελούν μία πολύ συνηθισμένη αιτία </a:t>
          </a:r>
          <a:r>
            <a:rPr lang="el-GR" sz="1400" kern="1200" dirty="0" err="1"/>
            <a:t>τροφιμογενών</a:t>
          </a:r>
          <a:r>
            <a:rPr lang="el-GR" sz="1400" kern="1200" dirty="0"/>
            <a:t> γαστρεντερικών λοιμώξεων. Τα κολοβακτηρίδια αποτελούν μία πολύ μεγάλη ομάδα μικροβίων, που περιλαμβάνει πολλά στελέχη. Τα διαφορετικά στελέχη προκαλούν διαφορετικές σε συμπτώματα και σε βαρύτητα </a:t>
          </a:r>
          <a:r>
            <a:rPr lang="el-GR" sz="1400" kern="1200" dirty="0" err="1"/>
            <a:t>τροφιμογενείς</a:t>
          </a:r>
          <a:r>
            <a:rPr lang="el-GR" sz="1400" kern="1200" dirty="0"/>
            <a:t> λοιμώξεις.</a:t>
          </a:r>
          <a:endParaRPr lang="en-US" sz="1400" kern="1200" dirty="0"/>
        </a:p>
      </dsp:txBody>
      <dsp:txXfrm>
        <a:off x="90020" y="1013592"/>
        <a:ext cx="6754160" cy="1664028"/>
      </dsp:txXfrm>
    </dsp:sp>
    <dsp:sp modelId="{3E12B92C-EAAC-4060-A44F-19C21272A0EE}">
      <dsp:nvSpPr>
        <dsp:cNvPr id="0" name=""/>
        <dsp:cNvSpPr/>
      </dsp:nvSpPr>
      <dsp:spPr>
        <a:xfrm>
          <a:off x="0" y="2699123"/>
          <a:ext cx="6934200" cy="16876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Το </a:t>
          </a:r>
          <a:r>
            <a:rPr lang="el-GR" sz="1400" kern="1200" dirty="0" err="1"/>
            <a:t>εντεροτοξικογόνο</a:t>
          </a:r>
          <a:r>
            <a:rPr lang="el-GR" sz="1400" kern="1200" dirty="0"/>
            <a:t> κολοβακτηρίδιο προκαλεί τη "διάρροια των ταξιδιωτών", το </a:t>
          </a:r>
          <a:r>
            <a:rPr lang="el-GR" sz="1400" kern="1200" dirty="0" err="1"/>
            <a:t>εντεροπαθογόνο</a:t>
          </a:r>
          <a:r>
            <a:rPr lang="el-GR" sz="1400" kern="1200" dirty="0"/>
            <a:t> τη διάρροια των παιδιών, νοσήματα βραχείας διάρκειας και ήπιας ως μέτριας βαρύτητας. Αντίθετα, το </a:t>
          </a:r>
          <a:r>
            <a:rPr lang="el-GR" sz="1400" kern="1200" dirty="0" err="1"/>
            <a:t>εντεροαιμορραγικό</a:t>
          </a:r>
          <a:r>
            <a:rPr lang="el-GR" sz="1400" kern="1200" dirty="0"/>
            <a:t> κολοβακτηρίδιο (E. </a:t>
          </a:r>
          <a:r>
            <a:rPr lang="el-GR" sz="1400" kern="1200" dirty="0" err="1"/>
            <a:t>coli</a:t>
          </a:r>
          <a:r>
            <a:rPr lang="el-GR" sz="1400" kern="1200" dirty="0"/>
            <a:t> 0157:H7), προκαλεί βαριά </a:t>
          </a:r>
          <a:r>
            <a:rPr lang="el-GR" sz="1400" kern="1200" dirty="0" err="1"/>
            <a:t>νόσηση</a:t>
          </a:r>
          <a:r>
            <a:rPr lang="el-GR" sz="1400" kern="1200" dirty="0"/>
            <a:t> με αιμορραγίες από το έντερο, ενώ πολύ συχνά συνοδεύεται από βαρύ ουραιμικό αιμολυτικό σύνδρομο.</a:t>
          </a:r>
          <a:endParaRPr lang="en-US" sz="1400" kern="1200" dirty="0"/>
        </a:p>
      </dsp:txBody>
      <dsp:txXfrm>
        <a:off x="82382" y="2781505"/>
        <a:ext cx="6769436" cy="1522837"/>
      </dsp:txXfrm>
    </dsp:sp>
    <dsp:sp modelId="{F10D64C0-D874-43F7-8644-7C97D2C63607}">
      <dsp:nvSpPr>
        <dsp:cNvPr id="0" name=""/>
        <dsp:cNvSpPr/>
      </dsp:nvSpPr>
      <dsp:spPr>
        <a:xfrm>
          <a:off x="0" y="4593482"/>
          <a:ext cx="6934200" cy="1628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κατηγορία αυτή των </a:t>
          </a:r>
          <a:r>
            <a:rPr lang="el-GR" sz="1400" kern="1200" dirty="0" err="1"/>
            <a:t>τροφιμογενών</a:t>
          </a:r>
          <a:r>
            <a:rPr lang="el-GR" sz="1400" kern="1200" dirty="0"/>
            <a:t> λοιμώξεων συνήθως προκαλείται από την κατανάλωση μολυσμένων τροφίμων, αλλά και νερού. Τα μικρόβια αυτά, όταν εισέλθουν στον ανθρώπινο οργανισμό με την πεπτική οδό, απελευθερώνουν τοξίνες, στις οποίες και οφείλονται τα συμπτώματα. Δυστυχώς, τα κολοβακτηρίδια είναι ανθεκτικά στα περισσότερα αντιβιοτικά, και </a:t>
          </a:r>
          <a:r>
            <a:rPr lang="el-GR" sz="1400" kern="1200" dirty="0" err="1"/>
            <a:t>γι</a:t>
          </a:r>
          <a:r>
            <a:rPr lang="el-GR" sz="1400" kern="1200" dirty="0"/>
            <a:t>΄ αυτό η θεραπεία είναι συνήθως συντηρητική</a:t>
          </a:r>
          <a:endParaRPr lang="en-US" sz="1400" kern="1200" dirty="0"/>
        </a:p>
      </dsp:txBody>
      <dsp:txXfrm>
        <a:off x="79506" y="4672988"/>
        <a:ext cx="6775188" cy="1469679"/>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E8A9-6C6B-4A96-9722-FE922D83C16E}">
      <dsp:nvSpPr>
        <dsp:cNvPr id="0" name=""/>
        <dsp:cNvSpPr/>
      </dsp:nvSpPr>
      <dsp:spPr>
        <a:xfrm>
          <a:off x="4089" y="91759"/>
          <a:ext cx="745943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Η λοίμωξη από E. </a:t>
          </a:r>
          <a:r>
            <a:rPr lang="el-GR" sz="1400" kern="1200" dirty="0" err="1"/>
            <a:t>coli</a:t>
          </a:r>
          <a:r>
            <a:rPr lang="el-GR" sz="1400" kern="1200" dirty="0"/>
            <a:t> 0157:  χρειάζεται να αναφερθεί ειδικά, εξαιτίας της βαρύτητας της νόσου την οποία προκαλεί. Το μικρόβιο αναγνωρίστηκε σαν παθογόνο για τον άνθρωπο το 1982 και από τότε τουλάχιστον 20.000 άνθρωποι εμφανίζουν αιμορραγική κολίτιδα κάθε χρόνο στις Η.Π.Α.</a:t>
          </a:r>
          <a:endParaRPr lang="en-US" sz="1400" kern="1200" dirty="0"/>
        </a:p>
      </dsp:txBody>
      <dsp:txXfrm>
        <a:off x="64977" y="152647"/>
        <a:ext cx="7337654" cy="1125511"/>
      </dsp:txXfrm>
    </dsp:sp>
    <dsp:sp modelId="{0B614EFD-790A-411B-9ADD-42222CBB2DAD}">
      <dsp:nvSpPr>
        <dsp:cNvPr id="0" name=""/>
        <dsp:cNvSpPr/>
      </dsp:nvSpPr>
      <dsp:spPr>
        <a:xfrm>
          <a:off x="4089" y="1312504"/>
          <a:ext cx="7498084"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dirty="0"/>
            <a:t>Το μικρόβιο υπάρχει στα κόπρανα υγιών αγελάδων και μεταφέρεται στον άνθρωπο με μολυσμένες τροφές, με το νερό, με χυμούς και με απευθείας επαφή του ανθρώπου με τα μολυσμένα ζώα. Η απομόνωση και η ταυτοποίησή του δεν είναι εύκολα και δεν γίνονται σαν εξέταση ρουτίνας. Για το λόγο αυτό πιστεύεται ότι διαφεύγουν από την καταγραφή πολλά κρούσματα ετησίως.</a:t>
          </a:r>
          <a:endParaRPr lang="en-US" sz="1500" kern="1200" dirty="0"/>
        </a:p>
      </dsp:txBody>
      <dsp:txXfrm>
        <a:off x="64977" y="1373392"/>
        <a:ext cx="7376308" cy="1125511"/>
      </dsp:txXfrm>
    </dsp:sp>
    <dsp:sp modelId="{7DE103AC-EA8A-4529-A5EF-5FC2D4055DED}">
      <dsp:nvSpPr>
        <dsp:cNvPr id="0" name=""/>
        <dsp:cNvSpPr/>
      </dsp:nvSpPr>
      <dsp:spPr>
        <a:xfrm>
          <a:off x="4089" y="2622155"/>
          <a:ext cx="8373821"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Η προφύλαξη από το E. </a:t>
          </a:r>
          <a:r>
            <a:rPr lang="el-GR" sz="2400" kern="1200" dirty="0" err="1"/>
            <a:t>coli</a:t>
          </a:r>
          <a:r>
            <a:rPr lang="el-GR" sz="2400" kern="1200" dirty="0"/>
            <a:t> 0157:H7 γίνεται:</a:t>
          </a:r>
          <a:endParaRPr lang="en-US" sz="2400" kern="1200" dirty="0"/>
        </a:p>
      </dsp:txBody>
      <dsp:txXfrm>
        <a:off x="64977" y="2683043"/>
        <a:ext cx="8252045" cy="1125511"/>
      </dsp:txXfrm>
    </dsp:sp>
    <dsp:sp modelId="{03618697-CD62-49EC-A2EA-63572432EDA8}">
      <dsp:nvSpPr>
        <dsp:cNvPr id="0" name=""/>
        <dsp:cNvSpPr/>
      </dsp:nvSpPr>
      <dsp:spPr>
        <a:xfrm>
          <a:off x="4089" y="3931807"/>
          <a:ext cx="8373821"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dirty="0"/>
            <a:t>Με την ενημέρωση του κόσμου να μην καταναλίσκει μισοψημένα κρέατα, μη παστεριωμένο γάλα ή ύποπτα προϊόντα γάλακτος και χυμούς.</a:t>
          </a:r>
          <a:endParaRPr lang="en-US" sz="1500" kern="1200" dirty="0"/>
        </a:p>
      </dsp:txBody>
      <dsp:txXfrm>
        <a:off x="64977" y="3992695"/>
        <a:ext cx="8252045" cy="1125511"/>
      </dsp:txXfrm>
    </dsp:sp>
    <dsp:sp modelId="{2EF9DC16-4F6B-4500-847C-1AC89AE542C6}">
      <dsp:nvSpPr>
        <dsp:cNvPr id="0" name=""/>
        <dsp:cNvSpPr/>
      </dsp:nvSpPr>
      <dsp:spPr>
        <a:xfrm>
          <a:off x="4089" y="5241459"/>
          <a:ext cx="8373821"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dirty="0"/>
            <a:t>Με την ενημέρωση των κτηνοτρόφων για την τήρηση των κανόνων υγιεινής </a:t>
          </a:r>
          <a:r>
            <a:rPr lang="el-GR" sz="1500" kern="1200" dirty="0" err="1"/>
            <a:t>σταυλισμού</a:t>
          </a:r>
          <a:r>
            <a:rPr lang="el-GR" sz="1500" kern="1200" dirty="0"/>
            <a:t> και διατροφής των ζώων, με ιδιαίτερη έμφαση στο καλό πλύσιμο των χεριών. </a:t>
          </a:r>
          <a:endParaRPr lang="en-US" sz="1500" kern="1200" dirty="0"/>
        </a:p>
      </dsp:txBody>
      <dsp:txXfrm>
        <a:off x="64977" y="5302347"/>
        <a:ext cx="8252045" cy="112551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036E0-1020-498F-8FEE-DBD3A2095E07}">
      <dsp:nvSpPr>
        <dsp:cNvPr id="0" name=""/>
        <dsp:cNvSpPr/>
      </dsp:nvSpPr>
      <dsp:spPr>
        <a:xfrm>
          <a:off x="0" y="0"/>
          <a:ext cx="784860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Οι σαλμονελώσεις είναι μία ομάδα νοσημάτων, συνήθως τροφιμογενών, που οφείλονται στις Salmonelae, gram -αρνητικά αερόβια μικρόβια. Οι σαλμονέλες, ανάλογα με τα βιοχημικά τους χαρακτηριστικά διακρίνονται σε τρία είδη:</a:t>
          </a:r>
          <a:endParaRPr lang="en-US" sz="1500" kern="1200"/>
        </a:p>
      </dsp:txBody>
      <dsp:txXfrm>
        <a:off x="41123" y="41123"/>
        <a:ext cx="7766354" cy="760154"/>
      </dsp:txXfrm>
    </dsp:sp>
    <dsp:sp modelId="{DEF1C53C-4E08-4790-A15C-515247A54596}">
      <dsp:nvSpPr>
        <dsp:cNvPr id="0" name=""/>
        <dsp:cNvSpPr/>
      </dsp:nvSpPr>
      <dsp:spPr>
        <a:xfrm>
          <a:off x="0" y="894627"/>
          <a:ext cx="784860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err="1"/>
            <a:t>Salmonella</a:t>
          </a:r>
          <a:r>
            <a:rPr lang="el-GR" sz="2400" b="1" kern="1200" dirty="0"/>
            <a:t> </a:t>
          </a:r>
          <a:r>
            <a:rPr lang="el-GR" sz="2400" b="1" kern="1200" dirty="0" err="1"/>
            <a:t>typhi</a:t>
          </a:r>
          <a:endParaRPr lang="en-US" sz="2400" b="1" kern="1200" dirty="0"/>
        </a:p>
      </dsp:txBody>
      <dsp:txXfrm>
        <a:off x="41123" y="935750"/>
        <a:ext cx="7766354" cy="760154"/>
      </dsp:txXfrm>
    </dsp:sp>
    <dsp:sp modelId="{7B9E64DD-BB9D-4AF0-9DE3-A6F5DCDE375F}">
      <dsp:nvSpPr>
        <dsp:cNvPr id="0" name=""/>
        <dsp:cNvSpPr/>
      </dsp:nvSpPr>
      <dsp:spPr>
        <a:xfrm>
          <a:off x="0" y="1840957"/>
          <a:ext cx="784860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err="1"/>
            <a:t>Salmonella</a:t>
          </a:r>
          <a:r>
            <a:rPr lang="el-GR" sz="2400" b="1" kern="1200" dirty="0"/>
            <a:t> </a:t>
          </a:r>
          <a:r>
            <a:rPr lang="el-GR" sz="2400" b="1" kern="1200" dirty="0" err="1"/>
            <a:t>cholerasuis</a:t>
          </a:r>
          <a:endParaRPr lang="en-US" sz="2400" b="1" kern="1200" dirty="0"/>
        </a:p>
      </dsp:txBody>
      <dsp:txXfrm>
        <a:off x="41123" y="1882080"/>
        <a:ext cx="7766354" cy="760154"/>
      </dsp:txXfrm>
    </dsp:sp>
    <dsp:sp modelId="{9EE66824-DEFD-4593-98BC-203CAF8B4645}">
      <dsp:nvSpPr>
        <dsp:cNvPr id="0" name=""/>
        <dsp:cNvSpPr/>
      </dsp:nvSpPr>
      <dsp:spPr>
        <a:xfrm>
          <a:off x="0" y="2743200"/>
          <a:ext cx="784860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err="1"/>
            <a:t>Salmonella</a:t>
          </a:r>
          <a:r>
            <a:rPr lang="el-GR" sz="2400" b="1" kern="1200" dirty="0"/>
            <a:t> </a:t>
          </a:r>
          <a:r>
            <a:rPr lang="el-GR" sz="2400" b="1" kern="1200" dirty="0" err="1"/>
            <a:t>enteritidis</a:t>
          </a:r>
          <a:endParaRPr lang="en-US" sz="2400" b="1" kern="1200" dirty="0"/>
        </a:p>
      </dsp:txBody>
      <dsp:txXfrm>
        <a:off x="41123" y="2784323"/>
        <a:ext cx="7766354" cy="760154"/>
      </dsp:txXfrm>
    </dsp:sp>
    <dsp:sp modelId="{A36E02D2-39EA-4F84-BAE0-14A762B983ED}">
      <dsp:nvSpPr>
        <dsp:cNvPr id="0" name=""/>
        <dsp:cNvSpPr/>
      </dsp:nvSpPr>
      <dsp:spPr>
        <a:xfrm>
          <a:off x="0" y="3612157"/>
          <a:ext cx="784860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Τα τρία αυτά είδη, ανάλογα με τον ορότυπό τους, διακρίνονται σε περισσότερους από 1.400 αντιγονικούς τύπους. Από το μεγάλο αυτό οροτύπων, 10 μόνο ευθύνονται για το 70% των λοιμώξεων του ανθρώπου.</a:t>
          </a:r>
          <a:endParaRPr lang="en-US" sz="1500" kern="1200"/>
        </a:p>
      </dsp:txBody>
      <dsp:txXfrm>
        <a:off x="41123" y="3653280"/>
        <a:ext cx="7766354" cy="76015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A1BC-C2DD-4508-98AE-D2D1DAF6A4FC}">
      <dsp:nvSpPr>
        <dsp:cNvPr id="0" name=""/>
        <dsp:cNvSpPr/>
      </dsp:nvSpPr>
      <dsp:spPr>
        <a:xfrm>
          <a:off x="0" y="129319"/>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Δεξαμενές των σαλμονέλων είναι:</a:t>
          </a:r>
          <a:endParaRPr lang="en-US" sz="1500" kern="1200"/>
        </a:p>
      </dsp:txBody>
      <dsp:txXfrm>
        <a:off x="40614" y="169933"/>
        <a:ext cx="7919772" cy="750751"/>
      </dsp:txXfrm>
    </dsp:sp>
    <dsp:sp modelId="{0700B9C0-8ACA-47D6-B226-99BAE2259C54}">
      <dsp:nvSpPr>
        <dsp:cNvPr id="0" name=""/>
        <dsp:cNvSpPr/>
      </dsp:nvSpPr>
      <dsp:spPr>
        <a:xfrm>
          <a:off x="0" y="1004499"/>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Άνθρωποι νοσούντες ή και υγιείς μικροβιοφορείς.</a:t>
          </a:r>
          <a:endParaRPr lang="en-US" sz="1500" kern="1200"/>
        </a:p>
      </dsp:txBody>
      <dsp:txXfrm>
        <a:off x="40614" y="1045113"/>
        <a:ext cx="7919772" cy="750751"/>
      </dsp:txXfrm>
    </dsp:sp>
    <dsp:sp modelId="{0C68762F-CE34-4BDA-908F-87A14839C04D}">
      <dsp:nvSpPr>
        <dsp:cNvPr id="0" name=""/>
        <dsp:cNvSpPr/>
      </dsp:nvSpPr>
      <dsp:spPr>
        <a:xfrm>
          <a:off x="0" y="1879678"/>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Τα οικιακά ζώα, τα οποία μολύνονται σε ποσοστό 1-3%.</a:t>
          </a:r>
          <a:endParaRPr lang="en-US" sz="1500" kern="1200"/>
        </a:p>
      </dsp:txBody>
      <dsp:txXfrm>
        <a:off x="40614" y="1920292"/>
        <a:ext cx="7919772" cy="750751"/>
      </dsp:txXfrm>
    </dsp:sp>
    <dsp:sp modelId="{308A8AC9-1E91-46C8-B125-73098824DCB9}">
      <dsp:nvSpPr>
        <dsp:cNvPr id="0" name=""/>
        <dsp:cNvSpPr/>
      </dsp:nvSpPr>
      <dsp:spPr>
        <a:xfrm>
          <a:off x="0" y="2754858"/>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Τα πτηνά και ειδικά τα εκτρεφόμενα για κατανάλωση (κότες, πάπιες, χήνες, γαλοπούλες). Τα πουλερικά αυτά αποτελούν και τη συνηθέστερη πηγή προέλευσης των </a:t>
          </a:r>
          <a:r>
            <a:rPr lang="el-GR" sz="1500" kern="1200" dirty="0" err="1"/>
            <a:t>σαλμονέλων</a:t>
          </a:r>
          <a:r>
            <a:rPr lang="el-GR" sz="1500" kern="1200" dirty="0"/>
            <a:t>, που μολύνουν τον άνθρωπο. </a:t>
          </a:r>
          <a:endParaRPr lang="en-US" sz="1500" kern="1200" dirty="0"/>
        </a:p>
      </dsp:txBody>
      <dsp:txXfrm>
        <a:off x="40614" y="2795472"/>
        <a:ext cx="7919772" cy="750751"/>
      </dsp:txXfrm>
    </dsp:sp>
    <dsp:sp modelId="{1B6267E5-4742-46BE-8867-B13777837AC0}">
      <dsp:nvSpPr>
        <dsp:cNvPr id="0" name=""/>
        <dsp:cNvSpPr/>
      </dsp:nvSpPr>
      <dsp:spPr>
        <a:xfrm>
          <a:off x="0" y="3630038"/>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Τα αυγά των μολυσμένων πουλερικών.</a:t>
          </a:r>
          <a:endParaRPr lang="en-US" sz="1500" kern="1200"/>
        </a:p>
      </dsp:txBody>
      <dsp:txXfrm>
        <a:off x="40614" y="3670652"/>
        <a:ext cx="7919772" cy="750751"/>
      </dsp:txXfrm>
    </dsp:sp>
    <dsp:sp modelId="{A5C56A4F-9AD0-44BA-A85B-0992554F6F1B}">
      <dsp:nvSpPr>
        <dsp:cNvPr id="0" name=""/>
        <dsp:cNvSpPr/>
      </dsp:nvSpPr>
      <dsp:spPr>
        <a:xfrm>
          <a:off x="0" y="4505217"/>
          <a:ext cx="8001000" cy="831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Άλλα ζώα, κυρίως τρωκτικά, τα οποία μολύνουν τις διάφορες τροφές και το νερό.</a:t>
          </a:r>
          <a:endParaRPr lang="en-US" sz="1500" kern="1200"/>
        </a:p>
      </dsp:txBody>
      <dsp:txXfrm>
        <a:off x="40614" y="4545831"/>
        <a:ext cx="7919772" cy="750751"/>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7999-F837-49AB-BC88-6068368FF02F}">
      <dsp:nvSpPr>
        <dsp:cNvPr id="0" name=""/>
        <dsp:cNvSpPr/>
      </dsp:nvSpPr>
      <dsp:spPr>
        <a:xfrm>
          <a:off x="0" y="22656"/>
          <a:ext cx="7772400" cy="1731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Ο άνθρωπος μολύνεται όταν καταναλώσει τροφές ή νερό, μολυσμένα από τα μικρόβια. Σπάνια μολύνεται με άμεση επαφή ή με την εισπνοή μολυσμένου αέρα, γιατί συνήθως απαιτούνται περισσότερα από 100.000-1.000.000 μικρόβια, για να προκληθεί λοίμωξη στον άνθρωπο.</a:t>
          </a:r>
          <a:endParaRPr lang="en-US" sz="2000" kern="1200"/>
        </a:p>
      </dsp:txBody>
      <dsp:txXfrm>
        <a:off x="84530" y="107186"/>
        <a:ext cx="7603340" cy="1562540"/>
      </dsp:txXfrm>
    </dsp:sp>
    <dsp:sp modelId="{EF8824EC-27D1-404B-B61D-EDC6FDA94A22}">
      <dsp:nvSpPr>
        <dsp:cNvPr id="0" name=""/>
        <dsp:cNvSpPr/>
      </dsp:nvSpPr>
      <dsp:spPr>
        <a:xfrm>
          <a:off x="0" y="1811856"/>
          <a:ext cx="7772400" cy="1731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Η συχνότητα εμφάνισης των σαλμονελώσεων ποικίλλει τις διάφορες εποχές του έτους. Ο μεγαλύτερος αριθμός κρουσμάτων καταγράφεται μεταξύ Ιουλίου και Οκτωβρίου και ο μικρότερος μεταξύ Δεκεμβρίου και Μαΐου.</a:t>
          </a:r>
          <a:endParaRPr lang="en-US" sz="2000" kern="1200" dirty="0"/>
        </a:p>
      </dsp:txBody>
      <dsp:txXfrm>
        <a:off x="84530" y="1896386"/>
        <a:ext cx="7603340" cy="1562540"/>
      </dsp:txXfrm>
    </dsp:sp>
    <dsp:sp modelId="{8C7E1F18-842D-468E-A940-E96E9932E038}">
      <dsp:nvSpPr>
        <dsp:cNvPr id="0" name=""/>
        <dsp:cNvSpPr/>
      </dsp:nvSpPr>
      <dsp:spPr>
        <a:xfrm>
          <a:off x="0" y="3601056"/>
          <a:ext cx="7772400" cy="1731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Οι σαλμονελώσεις προκαλούν ποικιλία κλινικών εικόνων, ανάλογα με το στέλεχος της σαλμονέλας που τις προκαλούν.</a:t>
          </a:r>
          <a:endParaRPr lang="en-US" sz="2000" kern="1200"/>
        </a:p>
      </dsp:txBody>
      <dsp:txXfrm>
        <a:off x="84530" y="3685586"/>
        <a:ext cx="7603340" cy="1562540"/>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2F369-DF98-4254-BFE8-10A960245B22}">
      <dsp:nvSpPr>
        <dsp:cNvPr id="0" name=""/>
        <dsp:cNvSpPr/>
      </dsp:nvSpPr>
      <dsp:spPr>
        <a:xfrm>
          <a:off x="0" y="2329"/>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Κλασικές κλινικές εικόνες είναι:</a:t>
          </a:r>
          <a:endParaRPr lang="en-US" sz="2000" b="1" kern="1200" dirty="0"/>
        </a:p>
      </dsp:txBody>
      <dsp:txXfrm>
        <a:off x="55212" y="57541"/>
        <a:ext cx="7738176" cy="1020597"/>
      </dsp:txXfrm>
    </dsp:sp>
    <dsp:sp modelId="{FA31DF67-0860-4EAF-B4B7-1AFDE78E3D63}">
      <dsp:nvSpPr>
        <dsp:cNvPr id="0" name=""/>
        <dsp:cNvSpPr/>
      </dsp:nvSpPr>
      <dsp:spPr>
        <a:xfrm>
          <a:off x="0" y="1147483"/>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Εντεροκολίτιδα. Η μορφή αυτή αναφέρεται σαν "τροφική δηλητηρίαση από σαλμονέλα"</a:t>
          </a:r>
          <a:endParaRPr lang="en-US" sz="1800" b="1" kern="1200" dirty="0"/>
        </a:p>
      </dsp:txBody>
      <dsp:txXfrm>
        <a:off x="55212" y="1202695"/>
        <a:ext cx="7738176" cy="1020597"/>
      </dsp:txXfrm>
    </dsp:sp>
    <dsp:sp modelId="{28C731AA-0826-41A6-B0E7-8F125E4D85C0}">
      <dsp:nvSpPr>
        <dsp:cNvPr id="0" name=""/>
        <dsp:cNvSpPr/>
      </dsp:nvSpPr>
      <dsp:spPr>
        <a:xfrm>
          <a:off x="0" y="2292638"/>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Παρατυφικοί πυρετοί</a:t>
          </a:r>
          <a:r>
            <a:rPr lang="el-GR" sz="1500" kern="1200" dirty="0"/>
            <a:t>. Έχουν όλα τα χαρακτηριστικά του κοιλιακού τύφου, μικρότερης όμως βαρύτητας και οφείλονται στη S. </a:t>
          </a:r>
          <a:r>
            <a:rPr lang="el-GR" sz="1500" kern="1200" dirty="0" err="1"/>
            <a:t>enteritidis</a:t>
          </a:r>
          <a:r>
            <a:rPr lang="el-GR" sz="1500" kern="1200" dirty="0"/>
            <a:t> (</a:t>
          </a:r>
          <a:r>
            <a:rPr lang="el-GR" sz="1500" kern="1200" dirty="0" err="1"/>
            <a:t>ορότυποι</a:t>
          </a:r>
          <a:r>
            <a:rPr lang="el-GR" sz="1500" kern="1200" dirty="0"/>
            <a:t> </a:t>
          </a:r>
          <a:r>
            <a:rPr lang="el-GR" sz="1500" kern="1200" dirty="0" err="1"/>
            <a:t>paratyphi</a:t>
          </a:r>
          <a:r>
            <a:rPr lang="el-GR" sz="1500" kern="1200" dirty="0"/>
            <a:t> A και B).</a:t>
          </a:r>
          <a:endParaRPr lang="en-US" sz="1500" kern="1200" dirty="0"/>
        </a:p>
      </dsp:txBody>
      <dsp:txXfrm>
        <a:off x="55212" y="2347850"/>
        <a:ext cx="7738176" cy="1020597"/>
      </dsp:txXfrm>
    </dsp:sp>
    <dsp:sp modelId="{3FC24C62-F77C-46E8-A383-F6F400549AFA}">
      <dsp:nvSpPr>
        <dsp:cNvPr id="0" name=""/>
        <dsp:cNvSpPr/>
      </dsp:nvSpPr>
      <dsp:spPr>
        <a:xfrm>
          <a:off x="0" y="3437792"/>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Μικροβιαιμία</a:t>
          </a:r>
          <a:r>
            <a:rPr lang="el-GR" sz="1500" kern="1200" dirty="0"/>
            <a:t>. Παρατεταμένος, διαλείπων πυρετός με ρίγη, ανορεξία και απώλεια βάρους.</a:t>
          </a:r>
          <a:endParaRPr lang="en-US" sz="1500" kern="1200" dirty="0"/>
        </a:p>
      </dsp:txBody>
      <dsp:txXfrm>
        <a:off x="55212" y="3493004"/>
        <a:ext cx="7738176" cy="1020597"/>
      </dsp:txXfrm>
    </dsp:sp>
    <dsp:sp modelId="{9656317A-ECD9-4957-8A5B-6E259CAEC039}">
      <dsp:nvSpPr>
        <dsp:cNvPr id="0" name=""/>
        <dsp:cNvSpPr/>
      </dsp:nvSpPr>
      <dsp:spPr>
        <a:xfrm>
          <a:off x="0" y="4582947"/>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Εντοπισμένες (εστιακές) λοιμώξεις</a:t>
          </a:r>
          <a:r>
            <a:rPr lang="el-GR" sz="1500" kern="1200" dirty="0"/>
            <a:t>. Συνήθως αποτελούν την εξέλιξη της μικροβιαιμίας και οι λοιμώξεις εντοπίζονται στον πνεύμονα (βρογχοπνευμονία), στον </a:t>
          </a:r>
          <a:r>
            <a:rPr lang="el-GR" sz="1500" kern="1200" dirty="0" err="1"/>
            <a:t>υπεζωκότα</a:t>
          </a:r>
          <a:r>
            <a:rPr lang="el-GR" sz="1500" kern="1200" dirty="0"/>
            <a:t> (εμπύημα), στην καρδιά (ενδοκαρδίτιδα, περικαρδίτιδα) και στο ερειστικό σύστημα (οστεομυελίτιδα, αρθρίτιδα).</a:t>
          </a:r>
          <a:endParaRPr lang="en-US" sz="1500" kern="1200" dirty="0"/>
        </a:p>
      </dsp:txBody>
      <dsp:txXfrm>
        <a:off x="55212" y="4638159"/>
        <a:ext cx="7738176" cy="1020597"/>
      </dsp:txXfrm>
    </dsp:sp>
    <dsp:sp modelId="{3A7CD198-7F2C-4944-874F-EFD24D6882E7}">
      <dsp:nvSpPr>
        <dsp:cNvPr id="0" name=""/>
        <dsp:cNvSpPr/>
      </dsp:nvSpPr>
      <dsp:spPr>
        <a:xfrm>
          <a:off x="0" y="5728102"/>
          <a:ext cx="7848600" cy="11310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Κοιλιακός τύφος</a:t>
          </a:r>
          <a:r>
            <a:rPr lang="el-GR" sz="1800" kern="1200" dirty="0"/>
            <a:t>. Οι προηγούμενες λοιμώξεις χαρακτηρίζονται ως μη τυφικές σαλμονελώσεις σε αντιδιαστολή με τον τυπικό κοιλιακό τύφο, που οφείλεται στη S. </a:t>
          </a:r>
          <a:r>
            <a:rPr lang="el-GR" sz="1800" kern="1200" dirty="0" err="1"/>
            <a:t>typhi</a:t>
          </a:r>
          <a:r>
            <a:rPr lang="el-GR" sz="1800" kern="1200" dirty="0"/>
            <a:t>.</a:t>
          </a:r>
          <a:endParaRPr lang="en-US" sz="1800" kern="1200" dirty="0"/>
        </a:p>
      </dsp:txBody>
      <dsp:txXfrm>
        <a:off x="55212" y="5783314"/>
        <a:ext cx="7738176" cy="1020597"/>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2DB85-AEA8-45CF-B572-20C781E427DA}">
      <dsp:nvSpPr>
        <dsp:cNvPr id="0" name=""/>
        <dsp:cNvSpPr/>
      </dsp:nvSpPr>
      <dsp:spPr>
        <a:xfrm>
          <a:off x="0" y="321710"/>
          <a:ext cx="8001000" cy="8281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προφύλαξη από τις σαλμονελώσεις έχει δύο βασικά κατευθύνσεις: </a:t>
          </a:r>
          <a:endParaRPr lang="en-US" sz="1500" kern="1200"/>
        </a:p>
      </dsp:txBody>
      <dsp:txXfrm>
        <a:off x="40426" y="362136"/>
        <a:ext cx="7920148" cy="747276"/>
      </dsp:txXfrm>
    </dsp:sp>
    <dsp:sp modelId="{DA2C182D-C3EA-4685-B114-B650BD212C18}">
      <dsp:nvSpPr>
        <dsp:cNvPr id="0" name=""/>
        <dsp:cNvSpPr/>
      </dsp:nvSpPr>
      <dsp:spPr>
        <a:xfrm>
          <a:off x="0" y="1209981"/>
          <a:ext cx="8001000" cy="158283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Από τη μία μεριά είναι ευθύνη της πολιτείας, και ειδικά των υγειονομικών υπηρεσιών της να διατηρούν «καθαρά» τα δίκτυα ύδρευσης, να κάνουν συχνούς υγειονομικούς ελέγχους στις εστίες διανομής, αποθήκευσης, μαγειρέματος και διάθεσης τροφίμων και εμφιαλωμένου νερού, να επιβλέπουν την τήρηση των υγειονομικών κανόνων του προσωπικού των επιχειρήσεων αυτών.</a:t>
          </a:r>
          <a:endParaRPr lang="en-US" sz="1500" kern="1200"/>
        </a:p>
      </dsp:txBody>
      <dsp:txXfrm>
        <a:off x="77268" y="1287249"/>
        <a:ext cx="7846464" cy="1428300"/>
      </dsp:txXfrm>
    </dsp:sp>
    <dsp:sp modelId="{C99D710F-7A35-48E1-BCD0-9A52C501E6E4}">
      <dsp:nvSpPr>
        <dsp:cNvPr id="0" name=""/>
        <dsp:cNvSpPr/>
      </dsp:nvSpPr>
      <dsp:spPr>
        <a:xfrm>
          <a:off x="0" y="2873457"/>
          <a:ext cx="8001000" cy="2697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Από την άλλη μεριά, η προφύλαξη από τις σαλμονελώσεις αφορά τον κάθε πολίτη. Η αποφυγή κατανάλωσης ύποπτων τροφίμων και ποτών και η άμεση τοποθέτηση στο ψυγείο, ειδικά τους καλοκαιρινούς μήνες, όλων των ευπαθών προϊόντων είναι δύο από τις βασικές προφυλάξεις, όχι μόνο για την προφύλαξη από τις σαλμονελώσεις, αλλά και από οποιαδήποτε </a:t>
          </a:r>
          <a:r>
            <a:rPr lang="el-GR" sz="1500" kern="1200" dirty="0" err="1"/>
            <a:t>τροφιμογενή</a:t>
          </a:r>
          <a:r>
            <a:rPr lang="el-GR" sz="1500" kern="1200" dirty="0"/>
            <a:t> λοίμωξη.</a:t>
          </a:r>
          <a:endParaRPr lang="en-US" sz="1500" kern="1200" dirty="0"/>
        </a:p>
      </dsp:txBody>
      <dsp:txXfrm>
        <a:off x="131696" y="3005153"/>
        <a:ext cx="7737608" cy="2434413"/>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222E4-F1BD-4525-BA70-3E329CA03E29}">
      <dsp:nvSpPr>
        <dsp:cNvPr id="0" name=""/>
        <dsp:cNvSpPr/>
      </dsp:nvSpPr>
      <dsp:spPr>
        <a:xfrm>
          <a:off x="0" y="2386"/>
          <a:ext cx="8077200" cy="28579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 </a:t>
          </a:r>
          <a:r>
            <a:rPr lang="el-GR" sz="1600" kern="1200" dirty="0" err="1"/>
            <a:t>λιστερίωση</a:t>
          </a:r>
          <a:r>
            <a:rPr lang="el-GR" sz="1600" kern="1200" dirty="0"/>
            <a:t> είναι μία </a:t>
          </a:r>
          <a:r>
            <a:rPr lang="el-GR" sz="1600" kern="1200" dirty="0" err="1"/>
            <a:t>τροφιμογενής</a:t>
          </a:r>
          <a:r>
            <a:rPr lang="el-GR" sz="1600" kern="1200" dirty="0"/>
            <a:t> λοίμωξη, που είναι επικίνδυνη για ορισμένες κατηγορίες ανθρώπων, όπως είναι τα νεογνά, οι </a:t>
          </a:r>
          <a:r>
            <a:rPr lang="el-GR" sz="1600" kern="1200" dirty="0" err="1"/>
            <a:t>έγκυες</a:t>
          </a:r>
          <a:r>
            <a:rPr lang="el-GR" sz="1600" kern="1200" dirty="0"/>
            <a:t> γυναίκες, οι ηλικιωμένοι και οι </a:t>
          </a:r>
          <a:r>
            <a:rPr lang="el-GR" sz="1600" kern="1200" dirty="0" err="1"/>
            <a:t>ανοσοκατασταλμένοι</a:t>
          </a:r>
          <a:r>
            <a:rPr lang="el-GR" sz="1600" kern="1200" dirty="0"/>
            <a:t> άρρωστοι, όπου η νόσος είναι δυνατόν να είναι θανατηφόρα.</a:t>
          </a:r>
          <a:endParaRPr lang="en-US" sz="1600" kern="1200" dirty="0"/>
        </a:p>
      </dsp:txBody>
      <dsp:txXfrm>
        <a:off x="139513" y="141899"/>
        <a:ext cx="7798174" cy="2578917"/>
      </dsp:txXfrm>
    </dsp:sp>
    <dsp:sp modelId="{0F117CA2-66F2-4242-82BE-F5EAE9994D62}">
      <dsp:nvSpPr>
        <dsp:cNvPr id="0" name=""/>
        <dsp:cNvSpPr/>
      </dsp:nvSpPr>
      <dsp:spPr>
        <a:xfrm>
          <a:off x="0" y="2034282"/>
          <a:ext cx="8077200" cy="9832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της νόσου είναι η </a:t>
          </a:r>
          <a:r>
            <a:rPr lang="el-GR" sz="1600" kern="1200" dirty="0" err="1"/>
            <a:t>Λιστέρια</a:t>
          </a:r>
          <a:r>
            <a:rPr lang="el-GR" sz="1600" kern="1200" dirty="0"/>
            <a:t> η </a:t>
          </a:r>
          <a:r>
            <a:rPr lang="el-GR" sz="1600" kern="1200" dirty="0" err="1"/>
            <a:t>μονοκυτογόνος</a:t>
          </a:r>
          <a:r>
            <a:rPr lang="el-GR" sz="1600" kern="1200" dirty="0"/>
            <a:t> (</a:t>
          </a:r>
          <a:r>
            <a:rPr lang="el-GR" sz="1600" kern="1200" dirty="0" err="1"/>
            <a:t>Listeria</a:t>
          </a:r>
          <a:r>
            <a:rPr lang="el-GR" sz="1600" kern="1200" dirty="0"/>
            <a:t> </a:t>
          </a:r>
          <a:r>
            <a:rPr lang="el-GR" sz="1600" kern="1200" dirty="0" err="1"/>
            <a:t>monocytogenes</a:t>
          </a:r>
          <a:r>
            <a:rPr lang="el-GR" sz="1600" kern="1200" dirty="0"/>
            <a:t>).</a:t>
          </a:r>
          <a:endParaRPr lang="en-US" sz="1600" kern="1200" dirty="0"/>
        </a:p>
      </dsp:txBody>
      <dsp:txXfrm>
        <a:off x="47996" y="2082278"/>
        <a:ext cx="7981208" cy="887213"/>
      </dsp:txXfrm>
    </dsp:sp>
    <dsp:sp modelId="{9206E5BA-4971-4DF7-B934-CA2FA0BA43AD}">
      <dsp:nvSpPr>
        <dsp:cNvPr id="0" name=""/>
        <dsp:cNvSpPr/>
      </dsp:nvSpPr>
      <dsp:spPr>
        <a:xfrm>
          <a:off x="0" y="2927190"/>
          <a:ext cx="8077200" cy="20099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a:t>
          </a:r>
          <a:r>
            <a:rPr lang="el-GR" sz="1400" kern="1200" dirty="0" err="1"/>
            <a:t>λιστερίωση</a:t>
          </a:r>
          <a:r>
            <a:rPr lang="el-GR" sz="1400" kern="1200" dirty="0"/>
            <a:t> δεν είναι πολύ σπάνια νόσος. Ο άνθρωπος συνήθως μολύνεται από την κατανάλωση μολυσμένων τροφίμων, ενώ είναι δυνατή και η μόλυνση του εμβρύου από τη μητέρα με </a:t>
          </a:r>
          <a:r>
            <a:rPr lang="el-GR" sz="1400" kern="1200" dirty="0" err="1"/>
            <a:t>διαπλακουντιακή</a:t>
          </a:r>
          <a:r>
            <a:rPr lang="el-GR" sz="1400" kern="1200" dirty="0"/>
            <a:t> μεταφορά του μικρόβιου.</a:t>
          </a:r>
        </a:p>
        <a:p>
          <a:pPr marL="0" lvl="0" indent="0" algn="l" defTabSz="622300">
            <a:lnSpc>
              <a:spcPct val="90000"/>
            </a:lnSpc>
            <a:spcBef>
              <a:spcPct val="0"/>
            </a:spcBef>
            <a:spcAft>
              <a:spcPct val="35000"/>
            </a:spcAft>
            <a:buNone/>
          </a:pPr>
          <a:r>
            <a:rPr lang="el-GR" sz="1400" kern="1200" dirty="0"/>
            <a:t> Οι τροφές που ενοχοποιούνται τόσο για τα σποραδικά κρούσματα, όσο και για τις </a:t>
          </a:r>
          <a:r>
            <a:rPr lang="el-GR" sz="1400" kern="1200" dirty="0" err="1"/>
            <a:t>μικροεπιδημίες</a:t>
          </a:r>
          <a:r>
            <a:rPr lang="el-GR" sz="1400" kern="1200" dirty="0"/>
            <a:t>, είναι τα μολυσμένα συντηρημένα </a:t>
          </a:r>
          <a:r>
            <a:rPr lang="el-GR" sz="1400" kern="1200" dirty="0" err="1"/>
            <a:t>κραμβοειδή</a:t>
          </a:r>
          <a:r>
            <a:rPr lang="el-GR" sz="1400" kern="1200" dirty="0"/>
            <a:t> λαχανικά, το γάλα, παστεριωμένο ή μη, τα μαλακά τυριά, τα διάφορα </a:t>
          </a:r>
          <a:r>
            <a:rPr lang="el-GR" sz="1400" kern="1200" dirty="0" err="1"/>
            <a:t>pate</a:t>
          </a:r>
          <a:r>
            <a:rPr lang="el-GR" sz="1400" kern="1200" dirty="0"/>
            <a:t>, τα έτοιμα να καταναλωθούν χοιρινά προϊόντα, τα ατελώς ψημένα πουλερικά, τα λουκάνικα κ.ά. </a:t>
          </a:r>
        </a:p>
        <a:p>
          <a:pPr marL="0" lvl="0" indent="0" algn="l" defTabSz="622300">
            <a:lnSpc>
              <a:spcPct val="90000"/>
            </a:lnSpc>
            <a:spcBef>
              <a:spcPct val="0"/>
            </a:spcBef>
            <a:spcAft>
              <a:spcPct val="35000"/>
            </a:spcAft>
            <a:buNone/>
          </a:pPr>
          <a:r>
            <a:rPr lang="el-GR" sz="1400" kern="1200" dirty="0"/>
            <a:t>Έχει ιδιαίτερη σημασία να αναφερθεί ότι η κατάψυξη δεν εξουδετερώνει τη </a:t>
          </a:r>
          <a:r>
            <a:rPr lang="el-GR" sz="1400" kern="1200" dirty="0" err="1"/>
            <a:t>λιστέρια</a:t>
          </a:r>
          <a:r>
            <a:rPr lang="el-GR" sz="1400" kern="1200" dirty="0"/>
            <a:t> και επομένως η κατανάλωση καταψυγμένων προϊόντων δεν παρέχει ασφάλεια.</a:t>
          </a:r>
          <a:endParaRPr lang="en-US" sz="1400" kern="1200" dirty="0"/>
        </a:p>
      </dsp:txBody>
      <dsp:txXfrm>
        <a:off x="98116" y="3025306"/>
        <a:ext cx="7880968" cy="1813683"/>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33FD2-8B27-42A8-B754-D6D0E02598F3}">
      <dsp:nvSpPr>
        <dsp:cNvPr id="0" name=""/>
        <dsp:cNvSpPr/>
      </dsp:nvSpPr>
      <dsp:spPr>
        <a:xfrm>
          <a:off x="0" y="640835"/>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κλινική εικόνα της νόσου ποικίλλει και κυμαίνεται από την ασυμπτωματική λοίμωξη μέχρι και τις βαριές και θανατηφόρες περιπτώσεις. Βασικά η κλινική εικόνα εξαρτάται από τις ιδιαιτερότητες του ατόμου, που μολύνεται από τη λιστέρια.</a:t>
          </a:r>
          <a:endParaRPr lang="en-US" sz="1300" kern="1200"/>
        </a:p>
      </dsp:txBody>
      <dsp:txXfrm>
        <a:off x="65246" y="706081"/>
        <a:ext cx="4441508" cy="1206086"/>
      </dsp:txXfrm>
    </dsp:sp>
    <dsp:sp modelId="{F5B22E54-012B-4952-927E-091ABA1B0419}">
      <dsp:nvSpPr>
        <dsp:cNvPr id="0" name=""/>
        <dsp:cNvSpPr/>
      </dsp:nvSpPr>
      <dsp:spPr>
        <a:xfrm>
          <a:off x="0" y="2014854"/>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Λιστερίωση κατά τη διάρκεια της εγκυμοσύνης. Η μόλυνση κατά τη διάρκεια της εγκυμοσύνης αφορά τόσο τη μητέρα, όσο και το έμβρυο. </a:t>
          </a:r>
          <a:endParaRPr lang="en-US" sz="1300" kern="1200"/>
        </a:p>
      </dsp:txBody>
      <dsp:txXfrm>
        <a:off x="65246" y="2080100"/>
        <a:ext cx="4441508" cy="1206086"/>
      </dsp:txXfrm>
    </dsp:sp>
    <dsp:sp modelId="{87074758-3478-404D-BA5E-7376DAF00EE4}">
      <dsp:nvSpPr>
        <dsp:cNvPr id="0" name=""/>
        <dsp:cNvSpPr/>
      </dsp:nvSpPr>
      <dsp:spPr>
        <a:xfrm>
          <a:off x="0" y="3388873"/>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Στη μητέρα, η νόσος εκδηλώνεται σαν οξεία εμπύρετη νόσος, με μυαλγίες, αρθραλγίες, κεφαλαλγία και έντονο πόνο στη ράχη. Είναι δυνατόν επίσης να υπάρχει διάρροια, επιγαστραλγία, ναυτία και έμετοι. Περίπου το 1/3 των εγκύων με λιστερίωση εμφανίζουν πρόωρους ή θνησιγενείς τοκετούς και εκτρώσεις.</a:t>
          </a:r>
          <a:endParaRPr lang="en-US" sz="1300" kern="1200"/>
        </a:p>
      </dsp:txBody>
      <dsp:txXfrm>
        <a:off x="65246" y="3454119"/>
        <a:ext cx="4441508" cy="1206086"/>
      </dsp:txXfrm>
    </dsp:sp>
    <dsp:sp modelId="{B16B729E-8527-49A4-9CB9-1351FBB04314}">
      <dsp:nvSpPr>
        <dsp:cNvPr id="0" name=""/>
        <dsp:cNvSpPr/>
      </dsp:nvSpPr>
      <dsp:spPr>
        <a:xfrm>
          <a:off x="0" y="4762892"/>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Στο νεογνό η νόσος εκδηλώνεται σαν πρώϊμο σηπτικό σύνδρομο και σαν μηνιγγίτιδα, με βαριά πρόγνωση και για τα δυο</a:t>
          </a:r>
          <a:endParaRPr lang="en-US" sz="1300" kern="1200"/>
        </a:p>
      </dsp:txBody>
      <dsp:txXfrm>
        <a:off x="65246" y="4828138"/>
        <a:ext cx="4441508" cy="1206086"/>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7ED9E-B456-4EBB-8787-354962489135}">
      <dsp:nvSpPr>
        <dsp:cNvPr id="0" name=""/>
        <dsp:cNvSpPr/>
      </dsp:nvSpPr>
      <dsp:spPr>
        <a:xfrm>
          <a:off x="0" y="481940"/>
          <a:ext cx="4572000" cy="15916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Λιστερίωση των μη εγκύων ενηλίκων. Η λιστερίωση εμφανίζεται συνήθως σε ανοσοκατασταλμένα άτομα, όπως είναι οι ηλικιωμένοι, οι θεραπευόμενοι με κορτιζόνη, οι πάσχοντες από κακοήθη νοσήματα, οι πάσχοντες από σακχαρώδη διαβήτη, από νεφρική και ηπατική ανεπάρκεια και από AIDS.</a:t>
          </a:r>
          <a:endParaRPr lang="en-US" sz="1200" kern="1200"/>
        </a:p>
      </dsp:txBody>
      <dsp:txXfrm>
        <a:off x="77698" y="559638"/>
        <a:ext cx="4416604" cy="1436250"/>
      </dsp:txXfrm>
    </dsp:sp>
    <dsp:sp modelId="{62821FA7-8C85-47B2-9B5C-E82C60B450C2}">
      <dsp:nvSpPr>
        <dsp:cNvPr id="0" name=""/>
        <dsp:cNvSpPr/>
      </dsp:nvSpPr>
      <dsp:spPr>
        <a:xfrm>
          <a:off x="0" y="2151347"/>
          <a:ext cx="4572000" cy="18079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Στις κατηγορίες αυτές των ανθρώπων, η νόσος εκδηλώνεται με λοιμώξεις του κεντρικού νευρικού συστήματος (μηνιγγίτιδα, εγκεφαλίτιδα και αποστήματα), με μικροβιαιμία και σηψαιμία, με ενδοκαρδίτιδα, με γαστρεντερίτιδα, ή με εντοπισμένες λοιμώξεις στα μάτια, στο δέρμα και στους λεμφαδένες.</a:t>
          </a:r>
          <a:r>
            <a:rPr lang="el-GR" sz="1200" b="0" i="0" kern="1200" dirty="0"/>
            <a:t> Η θεραπεία της νόσου γίνεται με τη συνδυασμένη χορήγηση </a:t>
          </a:r>
          <a:r>
            <a:rPr lang="el-GR" sz="1200" b="0" i="0" kern="1200" dirty="0" err="1"/>
            <a:t>αμπικιλλίνης-γενταμυκίνης</a:t>
          </a:r>
          <a:r>
            <a:rPr lang="el-GR" sz="1200" b="0" i="0" kern="1200" dirty="0"/>
            <a:t>, σε διάφορα </a:t>
          </a:r>
          <a:r>
            <a:rPr lang="el-GR" sz="1200" b="0" i="0" kern="1200" dirty="0" err="1"/>
            <a:t>δοσολογικά</a:t>
          </a:r>
          <a:r>
            <a:rPr lang="el-GR" sz="1200" b="0" i="0" kern="1200" dirty="0"/>
            <a:t> σχήματα.</a:t>
          </a:r>
          <a:endParaRPr lang="en-US" sz="1200" kern="1200" dirty="0"/>
        </a:p>
      </dsp:txBody>
      <dsp:txXfrm>
        <a:off x="88256" y="2239603"/>
        <a:ext cx="4395488" cy="1631430"/>
      </dsp:txXfrm>
    </dsp:sp>
    <dsp:sp modelId="{09445BFF-01B7-4936-91D2-FD54BD420737}">
      <dsp:nvSpPr>
        <dsp:cNvPr id="0" name=""/>
        <dsp:cNvSpPr/>
      </dsp:nvSpPr>
      <dsp:spPr>
        <a:xfrm>
          <a:off x="0" y="4037050"/>
          <a:ext cx="4572000" cy="34782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Για την προφύλαξη από τη νόσο πρέπει να μην καταναλώνονται φρέσκα μαλακά τυριά (φέτα, </a:t>
          </a:r>
          <a:r>
            <a:rPr lang="el-GR" sz="1200" kern="1200" dirty="0" err="1"/>
            <a:t>Camembert</a:t>
          </a:r>
          <a:r>
            <a:rPr lang="el-GR" sz="1200" kern="1200" dirty="0"/>
            <a:t>, </a:t>
          </a:r>
          <a:r>
            <a:rPr lang="el-GR" sz="1200" kern="1200" dirty="0" err="1"/>
            <a:t>Brie</a:t>
          </a:r>
          <a:r>
            <a:rPr lang="el-GR" sz="1200" kern="1200" dirty="0"/>
            <a:t>  κ.ά.), να ψήνονται καλά όλα τα έτοιμα προς κατανάλωση τρόφιμα (λουκάνικα, μισομαγειρεμένα τρόφιμα), να ψήνονται ικανοποιητικά τα κοτόπουλα σε υψηλή θερμοκρασία και να μην γίνεται κατανάλωση ωμών ψαριών, καπνιστών και μη)</a:t>
          </a:r>
          <a:endParaRPr lang="en-US" sz="1200" kern="1200" dirty="0"/>
        </a:p>
      </dsp:txBody>
      <dsp:txXfrm>
        <a:off x="169795" y="4206845"/>
        <a:ext cx="4232410" cy="3138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CE1B4-4F40-47EF-B537-CD7C56233B9C}">
      <dsp:nvSpPr>
        <dsp:cNvPr id="0" name=""/>
        <dsp:cNvSpPr/>
      </dsp:nvSpPr>
      <dsp:spPr>
        <a:xfrm>
          <a:off x="745"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entury Gothic" panose="020B0502020202020204"/>
              <a:ea typeface="+mn-ea"/>
              <a:cs typeface="+mn-cs"/>
            </a:rPr>
            <a:t>Άλλα νοσήματα:  Καρκίνος  Διαβήτης</a:t>
          </a:r>
          <a:endParaRPr lang="en-US" sz="900" kern="1200">
            <a:solidFill>
              <a:sysClr val="window" lastClr="FFFFFF"/>
            </a:solidFill>
            <a:latin typeface="Century Gothic" panose="020B0502020202020204"/>
            <a:ea typeface="+mn-ea"/>
            <a:cs typeface="+mn-cs"/>
          </a:endParaRPr>
        </a:p>
      </dsp:txBody>
      <dsp:txXfrm>
        <a:off x="198717" y="565993"/>
        <a:ext cx="955892" cy="955892"/>
      </dsp:txXfrm>
    </dsp:sp>
    <dsp:sp modelId="{42E33F64-59C7-4E17-8DC4-F2B575ACD890}">
      <dsp:nvSpPr>
        <dsp:cNvPr id="0" name=""/>
        <dsp:cNvSpPr/>
      </dsp:nvSpPr>
      <dsp:spPr>
        <a:xfrm>
          <a:off x="1247177" y="17697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 lastClr="FFFFFF"/>
            </a:solidFill>
            <a:latin typeface="Century Gothic" panose="020B0502020202020204"/>
            <a:ea typeface="+mn-ea"/>
            <a:cs typeface="+mn-cs"/>
          </a:endParaRPr>
        </a:p>
      </dsp:txBody>
      <dsp:txXfrm>
        <a:off x="1247177" y="268226"/>
        <a:ext cx="705633" cy="273746"/>
      </dsp:txXfrm>
    </dsp:sp>
    <dsp:sp modelId="{2BD4B8E6-B196-499D-93F7-4F7686041CF6}">
      <dsp:nvSpPr>
        <dsp:cNvPr id="0" name=""/>
        <dsp:cNvSpPr/>
      </dsp:nvSpPr>
      <dsp:spPr>
        <a:xfrm>
          <a:off x="2031967"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Century Gothic" panose="020B0502020202020204"/>
              <a:ea typeface="+mn-ea"/>
              <a:cs typeface="+mn-cs"/>
            </a:rPr>
            <a:t>Κα</a:t>
          </a:r>
          <a:r>
            <a:rPr lang="en-US" sz="900" b="1" kern="1200" dirty="0" err="1">
              <a:solidFill>
                <a:sysClr val="window" lastClr="FFFFFF"/>
              </a:solidFill>
              <a:latin typeface="Century Gothic" panose="020B0502020202020204"/>
              <a:ea typeface="+mn-ea"/>
              <a:cs typeface="+mn-cs"/>
            </a:rPr>
            <a:t>ρδιο</a:t>
          </a:r>
          <a:r>
            <a:rPr lang="en-US" sz="900" b="1" kern="1200" dirty="0">
              <a:solidFill>
                <a:sysClr val="window" lastClr="FFFFFF"/>
              </a:solidFill>
              <a:latin typeface="Century Gothic" panose="020B0502020202020204"/>
              <a:ea typeface="+mn-ea"/>
              <a:cs typeface="+mn-cs"/>
            </a:rPr>
            <a:t>αγγειακά νοσ.  </a:t>
          </a:r>
          <a:r>
            <a:rPr lang="en-US" sz="900" b="1" kern="1200" dirty="0" err="1">
              <a:solidFill>
                <a:sysClr val="window" lastClr="FFFFFF"/>
              </a:solidFill>
              <a:latin typeface="Century Gothic" panose="020B0502020202020204"/>
              <a:ea typeface="+mn-ea"/>
              <a:cs typeface="+mn-cs"/>
            </a:rPr>
            <a:t>Εκφυλιστικές</a:t>
          </a:r>
          <a:r>
            <a:rPr lang="en-US" sz="900" b="1" kern="1200" dirty="0">
              <a:solidFill>
                <a:sysClr val="window" lastClr="FFFFFF"/>
              </a:solidFill>
              <a:latin typeface="Century Gothic" panose="020B0502020202020204"/>
              <a:ea typeface="+mn-ea"/>
              <a:cs typeface="+mn-cs"/>
            </a:rPr>
            <a:t> </a:t>
          </a:r>
          <a:r>
            <a:rPr lang="en-US" sz="900" b="1" kern="1200" dirty="0" err="1">
              <a:solidFill>
                <a:sysClr val="window" lastClr="FFFFFF"/>
              </a:solidFill>
              <a:latin typeface="Century Gothic" panose="020B0502020202020204"/>
              <a:ea typeface="+mn-ea"/>
              <a:cs typeface="+mn-cs"/>
            </a:rPr>
            <a:t>νόσοι</a:t>
          </a:r>
          <a:r>
            <a:rPr lang="en-US" sz="900" b="1" kern="1200" dirty="0">
              <a:solidFill>
                <a:sysClr val="window" lastClr="FFFFFF"/>
              </a:solidFill>
              <a:latin typeface="Century Gothic" panose="020B0502020202020204"/>
              <a:ea typeface="+mn-ea"/>
              <a:cs typeface="+mn-cs"/>
            </a:rPr>
            <a:t> (?)</a:t>
          </a:r>
          <a:endParaRPr lang="en-US" sz="900" kern="1200" dirty="0">
            <a:solidFill>
              <a:sysClr val="window" lastClr="FFFFFF"/>
            </a:solidFill>
            <a:latin typeface="Century Gothic" panose="020B0502020202020204"/>
            <a:ea typeface="+mn-ea"/>
            <a:cs typeface="+mn-cs"/>
          </a:endParaRPr>
        </a:p>
      </dsp:txBody>
      <dsp:txXfrm>
        <a:off x="2229939" y="565993"/>
        <a:ext cx="955892" cy="955892"/>
      </dsp:txXfrm>
    </dsp:sp>
    <dsp:sp modelId="{03EB17C7-AD86-4225-960D-00CD7EBCE5F2}">
      <dsp:nvSpPr>
        <dsp:cNvPr id="0" name=""/>
        <dsp:cNvSpPr/>
      </dsp:nvSpPr>
      <dsp:spPr>
        <a:xfrm rot="10800000">
          <a:off x="1294866" y="145465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 lastClr="FFFFFF"/>
            </a:solidFill>
            <a:latin typeface="Century Gothic" panose="020B0502020202020204"/>
            <a:ea typeface="+mn-ea"/>
            <a:cs typeface="+mn-cs"/>
          </a:endParaRPr>
        </a:p>
      </dsp:txBody>
      <dsp:txXfrm rot="10800000">
        <a:off x="1431739" y="1545906"/>
        <a:ext cx="705633" cy="273746"/>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25DB2-5589-4F6C-A7CF-7E6B7B0D0643}">
      <dsp:nvSpPr>
        <dsp:cNvPr id="0" name=""/>
        <dsp:cNvSpPr/>
      </dsp:nvSpPr>
      <dsp:spPr>
        <a:xfrm>
          <a:off x="0" y="0"/>
          <a:ext cx="3692425" cy="147697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l-GR" sz="1300" kern="1200"/>
            <a:t>Η τοξοπλάσμωση είναι νόσος των θηλαστικών και των πτηνών και οφείλεται στο Toxoplasma gondii, το οποίο αναγνωρίστηκε για πρώτη φορά το 1907 από τους Nicolle και Manceaux.</a:t>
          </a:r>
          <a:endParaRPr lang="en-US" sz="1300" kern="1200"/>
        </a:p>
      </dsp:txBody>
      <dsp:txXfrm>
        <a:off x="738485" y="0"/>
        <a:ext cx="2215455" cy="147697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59D38-B977-4DE5-B782-6DB101E61D6F}">
      <dsp:nvSpPr>
        <dsp:cNvPr id="0" name=""/>
        <dsp:cNvSpPr/>
      </dsp:nvSpPr>
      <dsp:spPr>
        <a:xfrm>
          <a:off x="0" y="336559"/>
          <a:ext cx="2743200" cy="2743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A9B69-DA1B-48BB-BC1B-0CCDDE7243B3}">
      <dsp:nvSpPr>
        <dsp:cNvPr id="0" name=""/>
        <dsp:cNvSpPr/>
      </dsp:nvSpPr>
      <dsp:spPr>
        <a:xfrm>
          <a:off x="1371600" y="336559"/>
          <a:ext cx="3200399" cy="274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γάτες αποτελούν τον κύριο ξενιστή του πρωτόζωου στη φύση και μολύνουν το περιβάλλον αποβάλλοντας με τα περιττώματά τους τις μολυσματικές ωοκύστεις του πρωτόζωου. Άλλα, κοπροφάγα ζώα, όπως είναι οι κατσαρίδες και οι μύγες, είναι δυνατόν να αποτελέσουν ένα παροδικό ξενιστή.  Στον κύκλο της ζωής του πρωτόζωου παρεμβαίνουν τα διάφορα θηλαστικά και πτηνά, τρώγοντας μολυσμένα από ωοκύστεις προϊόντα. </a:t>
          </a:r>
          <a:endParaRPr lang="en-US" sz="1300" kern="1200"/>
        </a:p>
      </dsp:txBody>
      <dsp:txXfrm>
        <a:off x="1371600" y="336559"/>
        <a:ext cx="3200399" cy="274320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260A1-12B4-4934-BA11-0471665D15DD}">
      <dsp:nvSpPr>
        <dsp:cNvPr id="0" name=""/>
        <dsp:cNvSpPr/>
      </dsp:nvSpPr>
      <dsp:spPr>
        <a:xfrm>
          <a:off x="0" y="38192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Ο άνθρωπος εισέρχεται στο βιολογικό κύκλο και μολύνεται με δύο κυρίως τρόπους:</a:t>
          </a:r>
          <a:endParaRPr lang="en-US" sz="1200" kern="1200"/>
        </a:p>
      </dsp:txBody>
      <dsp:txXfrm>
        <a:off x="96124" y="478052"/>
        <a:ext cx="4379752" cy="1776861"/>
      </dsp:txXfrm>
    </dsp:sp>
    <dsp:sp modelId="{2D1291DA-9218-477A-916F-02F28AFAE872}">
      <dsp:nvSpPr>
        <dsp:cNvPr id="0" name=""/>
        <dsp:cNvSpPr/>
      </dsp:nvSpPr>
      <dsp:spPr>
        <a:xfrm>
          <a:off x="0" y="238559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Με την από του στόματος πρόσληψη μολυσμένων τροφών. Έχει βρεθεί ότι το 10% του αρνίσιου, το 25% του χοιρινού και το 10% του βοδινού κρέατος, περιέχουν κύστεις τοξοπλάσματος. Αν τα κρέατα αυτά δεν ψηθούν καλά, τότε είναι δυνατόν να μεταδοθεί η νόσος στον άνθρωπο και αυτή αποτελεί και την κύρια οδό μόλυνσης του ανθρώπου. Εκτός αυτού όμως, η μόλυνση των τροφών, και κατά συνέπειά του, είναι δυνατόν να γίνει και από ωοκύστεις, που εναποτέθηκαν στις τροφές από κατσαρίδες ή μύγες.</a:t>
          </a:r>
          <a:endParaRPr lang="en-US" sz="1200" kern="1200"/>
        </a:p>
      </dsp:txBody>
      <dsp:txXfrm>
        <a:off x="96124" y="2481722"/>
        <a:ext cx="4379752" cy="1776861"/>
      </dsp:txXfrm>
    </dsp:sp>
    <dsp:sp modelId="{34ECEDC1-9BEC-4313-84E1-A20CD278CEB9}">
      <dsp:nvSpPr>
        <dsp:cNvPr id="0" name=""/>
        <dsp:cNvSpPr/>
      </dsp:nvSpPr>
      <dsp:spPr>
        <a:xfrm>
          <a:off x="0" y="438926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Με διαπλακουντιακή μεταφορά από τη μητέρα στο έμβρυο. Η οδός αυτή μόλυνσης συμβαίνει μόνο στην περίπτωση ύπαρξης οξείας λοίμωξης της εγκύου, αν δηλαδή υπάρχει παρασιταιμία, κατά τη διάρκεια της εγκυμοσύνης.</a:t>
          </a:r>
          <a:endParaRPr lang="en-US" sz="1200" kern="1200"/>
        </a:p>
      </dsp:txBody>
      <dsp:txXfrm>
        <a:off x="96124" y="4485392"/>
        <a:ext cx="4379752" cy="1776861"/>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D4392-A126-4356-993F-10E5A9680681}">
      <dsp:nvSpPr>
        <dsp:cNvPr id="0" name=""/>
        <dsp:cNvSpPr/>
      </dsp:nvSpPr>
      <dsp:spPr>
        <a:xfrm>
          <a:off x="0" y="29903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συχνότητα της νόσου ποικίλλει στις διάφορες περιοχές της γης και κυμαίνεται από 20-60% του πληθυσμού. Τα λιγότερα κρούσματα αναφέρονται σε περιοχές με πολύ ξηρό ή πολύ ζεστό κλίμα και σε περιοχές που απουσιάζουν οι γάτες.</a:t>
          </a:r>
          <a:endParaRPr lang="en-US" sz="1600" kern="1200"/>
        </a:p>
      </dsp:txBody>
      <dsp:txXfrm>
        <a:off x="80417" y="379452"/>
        <a:ext cx="4411166" cy="1486526"/>
      </dsp:txXfrm>
    </dsp:sp>
    <dsp:sp modelId="{49F8F9C2-ECF8-4AB2-8E03-3BE86941C0EF}">
      <dsp:nvSpPr>
        <dsp:cNvPr id="0" name=""/>
        <dsp:cNvSpPr/>
      </dsp:nvSpPr>
      <dsp:spPr>
        <a:xfrm>
          <a:off x="0" y="199247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κλινική εικόνα της τοξοπλάσμωσης είναι αρκετά πολύπλοκη και εξαρτάται από τις ιδιαιτερότητες του ανθρώπου (φυσιολογικό ή ανοσοκατασταλμένο άτομο), από τον τρόπο λοίμωξης (συγγενής ή επίκτητη), από τη βαρύτητά της (συμπτωματική η όχι).</a:t>
          </a:r>
          <a:endParaRPr lang="en-US" sz="1600" kern="1200"/>
        </a:p>
      </dsp:txBody>
      <dsp:txXfrm>
        <a:off x="80417" y="2072892"/>
        <a:ext cx="4411166" cy="1486526"/>
      </dsp:txXfrm>
    </dsp:sp>
    <dsp:sp modelId="{01EFB23D-1F32-4355-8D1B-024BA86168E0}">
      <dsp:nvSpPr>
        <dsp:cNvPr id="0" name=""/>
        <dsp:cNvSpPr/>
      </dsp:nvSpPr>
      <dsp:spPr>
        <a:xfrm>
          <a:off x="0" y="368591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επίκτητη τοξοπλάσμωση των μη ανοσοκατασταλμένων ατόμων έχει ποικιλία κλινικών εκδηλώσεων, που κυμαίνονται από την απλή λεμφαδενοπάθεια μέχρι τις οξείες και θανατηφόρες μορφές της νόσου.</a:t>
          </a:r>
          <a:endParaRPr lang="en-US" sz="1600" kern="1200"/>
        </a:p>
      </dsp:txBody>
      <dsp:txXfrm>
        <a:off x="80417" y="3766332"/>
        <a:ext cx="4411166" cy="1486526"/>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4DEE-36A4-4964-B04B-E8EFA6F5B4A7}">
      <dsp:nvSpPr>
        <dsp:cNvPr id="0" name=""/>
        <dsp:cNvSpPr/>
      </dsp:nvSpPr>
      <dsp:spPr>
        <a:xfrm>
          <a:off x="0" y="88965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Η ασυμπτωματική λεμφαδενοπάθεια είναι η συνηθέστερη κλινική εκδήλωση της νόσου και συνήθως χαρακτηρίζεται από τη διόγκωση των τραχηλικών λεμφαδένων. Είναι δυνατόν να συνοδεύεται από μέτριο πυρετό, από κυνάγχη, κεφαλαλγία ή και ένα κηλιδοβλατιδώδες εξάνθημα, κυρίως του κορμού.</a:t>
          </a:r>
          <a:endParaRPr lang="en-US" sz="1400" kern="1200"/>
        </a:p>
      </dsp:txBody>
      <dsp:txXfrm>
        <a:off x="101950" y="991605"/>
        <a:ext cx="4368100" cy="1884550"/>
      </dsp:txXfrm>
    </dsp:sp>
    <dsp:sp modelId="{F5BE1694-4D6B-4676-89F8-267D28990F83}">
      <dsp:nvSpPr>
        <dsp:cNvPr id="0" name=""/>
        <dsp:cNvSpPr/>
      </dsp:nvSpPr>
      <dsp:spPr>
        <a:xfrm>
          <a:off x="0" y="301842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Σπάνια είναι δυνατόν να εμφανιστεί βαριά λοίμωξη με συμπτώματα από διάφορα όργανα, όπως π.χ. από την καρδιά (μυοκαρδίτιδα και περικαρδίτιδα), από το ήπαρ (ηπατίτιδα), από τους πνεύμονες (πνευμονίτιδα) ή τέλος από τον εγκέφαλο (εγκεφαλίτιδα).</a:t>
          </a:r>
          <a:endParaRPr lang="en-US" sz="1400" kern="1200"/>
        </a:p>
      </dsp:txBody>
      <dsp:txXfrm>
        <a:off x="101950" y="3120375"/>
        <a:ext cx="4368100" cy="1884550"/>
      </dsp:txXfrm>
    </dsp:sp>
    <dsp:sp modelId="{7E835431-52B2-4AB3-9C3E-EEC41843B5A5}">
      <dsp:nvSpPr>
        <dsp:cNvPr id="0" name=""/>
        <dsp:cNvSpPr/>
      </dsp:nvSpPr>
      <dsp:spPr>
        <a:xfrm>
          <a:off x="0" y="514719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Η οξεία τοξοπλάσμωση των ανοσοκατασταλμένων αρρώστων έχει μία μεγάλη ποικιλία κλινικών εκδηλώσεων και είναι δυνατόν να υποδυθεί οποιαδήποτε ευκαιριακή λοίμωξη. Συνήθως όμως επικρατούν τα συμπτώματα και τα σημεία της νεκρωτικής εγκεφαλίτιδας, της μυοκαρδίτιδας και της μηνιγγίτιδας. Η πρόγνωση της τοξοπλάσμωσης στους ανοσοκατασταλμένους αρρώστους είναι βαριά.</a:t>
          </a:r>
          <a:endParaRPr lang="en-US" sz="1400" kern="1200"/>
        </a:p>
      </dsp:txBody>
      <dsp:txXfrm>
        <a:off x="101950" y="5249145"/>
        <a:ext cx="4368100" cy="1884550"/>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DC-171B-4EC4-84A9-5F90D7ED8F22}">
      <dsp:nvSpPr>
        <dsp:cNvPr id="0" name=""/>
        <dsp:cNvSpPr/>
      </dsp:nvSpPr>
      <dsp:spPr>
        <a:xfrm>
          <a:off x="0" y="33667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Για την πρόληψη της νόσου το επαρκές ψήσιμο των κρεάτων (πάνω από τους 60oC) είναι βασικό, γιατί καταστρέφει τις κυστικές μορφές της νόσου, που βρίσκονται μέσα στα κρέατα. Η ψύξη, κάτω από τους –20oC, για 34 ώρες καταστρέφει επίσης τις κυστικές μορφές.</a:t>
          </a:r>
          <a:endParaRPr lang="en-US" sz="1400" kern="1200"/>
        </a:p>
      </dsp:txBody>
      <dsp:txXfrm>
        <a:off x="70365" y="407041"/>
        <a:ext cx="4431270" cy="1300710"/>
      </dsp:txXfrm>
    </dsp:sp>
    <dsp:sp modelId="{7DBFBFF0-F4B5-42AB-8E85-10B6D20196DA}">
      <dsp:nvSpPr>
        <dsp:cNvPr id="0" name=""/>
        <dsp:cNvSpPr/>
      </dsp:nvSpPr>
      <dsp:spPr>
        <a:xfrm>
          <a:off x="0" y="181843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Οι έγκυες γυναίκες πρέπει να αποφεύγουν την επαφή με τις γάτες και ιδιαίτερα τα σημεία εκείνα που μολύνθηκαν από τα κόπρανα γάτας.</a:t>
          </a:r>
          <a:endParaRPr lang="en-US" sz="1400" kern="1200"/>
        </a:p>
      </dsp:txBody>
      <dsp:txXfrm>
        <a:off x="70365" y="1888801"/>
        <a:ext cx="4431270" cy="1300710"/>
      </dsp:txXfrm>
    </dsp:sp>
    <dsp:sp modelId="{5F8AC292-251F-4A9F-A233-B58E00B57965}">
      <dsp:nvSpPr>
        <dsp:cNvPr id="0" name=""/>
        <dsp:cNvSpPr/>
      </dsp:nvSpPr>
      <dsp:spPr>
        <a:xfrm>
          <a:off x="0" y="330019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Ιδιαίτερη προσοχή απαιτείται στις μεταμοσχεύσεις ιστών και οργάνων, γιατί είναι δυνατόν να μεταφερθεί με το μόσχευμα λανθάνουσα λοίμωξη στους λήπτες, στους οποίους, εξαιτίας της χορηγούμενης ανοσοκαταστολής, είναι δυνατόν να εκδηλωθεί βαριά λοίμωξη.</a:t>
          </a:r>
          <a:endParaRPr lang="en-US" sz="1400" kern="1200"/>
        </a:p>
      </dsp:txBody>
      <dsp:txXfrm>
        <a:off x="70365" y="3370561"/>
        <a:ext cx="4431270" cy="130071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4B576-BE51-4AF5-A558-B888F816618D}">
      <dsp:nvSpPr>
        <dsp:cNvPr id="0" name=""/>
        <dsp:cNvSpPr/>
      </dsp:nvSpPr>
      <dsp:spPr>
        <a:xfrm>
          <a:off x="0" y="141889"/>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εντερίτιδα από Campylobacter είναι η συχνότερη επιβεβαιωμένη διαρροϊκή νόσος στον κόσμο. Η νόσος εκδηλώνεται με πυρετό, διάρροια και έντονους κοιλιακούς πόνους.</a:t>
          </a:r>
          <a:endParaRPr lang="en-US" sz="1500" kern="1200"/>
        </a:p>
      </dsp:txBody>
      <dsp:txXfrm>
        <a:off x="63692" y="205581"/>
        <a:ext cx="4444616" cy="1177348"/>
      </dsp:txXfrm>
    </dsp:sp>
    <dsp:sp modelId="{852CFBF8-9111-400E-A5B3-088974D4E875}">
      <dsp:nvSpPr>
        <dsp:cNvPr id="0" name=""/>
        <dsp:cNvSpPr/>
      </dsp:nvSpPr>
      <dsp:spPr>
        <a:xfrm>
          <a:off x="0" y="1489822"/>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Το Campylobacter διαβιώνει στο έντερο των υγιών πτηνών και τα περισσότερα πουλερικά, όταν είναι ωμά, περιέχουν στη σάρκα τους το μικρόβιο.</a:t>
          </a:r>
          <a:endParaRPr lang="en-US" sz="1500" kern="1200"/>
        </a:p>
      </dsp:txBody>
      <dsp:txXfrm>
        <a:off x="63692" y="1553514"/>
        <a:ext cx="4444616" cy="1177348"/>
      </dsp:txXfrm>
    </dsp:sp>
    <dsp:sp modelId="{BBA58360-1A31-4177-B63B-60937199BD51}">
      <dsp:nvSpPr>
        <dsp:cNvPr id="0" name=""/>
        <dsp:cNvSpPr/>
      </dsp:nvSpPr>
      <dsp:spPr>
        <a:xfrm>
          <a:off x="0" y="2837755"/>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Ο άνθρωπος μολύνεται όταν καταναλώσει μη καλά ψημένα πουλερικά ή και άλλες τροφές, που έχουν μολυνθεί από την επαφή τους με τα μολυσμένα πουλερικά.</a:t>
          </a:r>
          <a:endParaRPr lang="en-US" sz="1500" kern="1200"/>
        </a:p>
      </dsp:txBody>
      <dsp:txXfrm>
        <a:off x="63692" y="2901447"/>
        <a:ext cx="4444616" cy="1177348"/>
      </dsp:txXfrm>
    </dsp:sp>
    <dsp:sp modelId="{9BCED214-B73E-4CB4-8857-EFE9D4F7DFE3}">
      <dsp:nvSpPr>
        <dsp:cNvPr id="0" name=""/>
        <dsp:cNvSpPr/>
      </dsp:nvSpPr>
      <dsp:spPr>
        <a:xfrm>
          <a:off x="0" y="4185688"/>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προφύλαξη από τη νόσο συνίσταται στην αποφυγή κατανάλωσης ατελώς ψημένων πουλερικών και η εφαρμογή των όσων αναφέρθηκαν στις σαλμονελώσεις, σχετικά με την προφύλαξη από τα πουλερικά.</a:t>
          </a:r>
          <a:endParaRPr lang="en-US" sz="1500" kern="1200"/>
        </a:p>
      </dsp:txBody>
      <dsp:txXfrm>
        <a:off x="63692" y="4249380"/>
        <a:ext cx="4444616" cy="117734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4602-E8F6-4FA5-9D42-455C85D7F838}">
      <dsp:nvSpPr>
        <dsp:cNvPr id="0" name=""/>
        <dsp:cNvSpPr/>
      </dsp:nvSpPr>
      <dsp:spPr>
        <a:xfrm>
          <a:off x="0" y="66752"/>
          <a:ext cx="7543800" cy="3144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Οι λοιμώξεις από την ομάδα των ιών </a:t>
          </a:r>
          <a:r>
            <a:rPr lang="el-GR" sz="2100" kern="1200" dirty="0" err="1"/>
            <a:t>Norwalk</a:t>
          </a:r>
          <a:r>
            <a:rPr lang="el-GR" sz="2100" kern="1200" dirty="0"/>
            <a:t> προσβάλλουν τον πεπτικό σωλήνα και προκαλούν γαστρεντερίτιδα, είτε με τη μορφή σποραδικών κρουσμάτων, είτε με τη μορφή επιδημιών και αποτελούν μία από τις συνήθεις </a:t>
          </a:r>
          <a:r>
            <a:rPr lang="el-GR" sz="2100" kern="1200" dirty="0" err="1"/>
            <a:t>τροφιμογενείς</a:t>
          </a:r>
          <a:r>
            <a:rPr lang="el-GR" sz="2100" kern="1200" dirty="0"/>
            <a:t> λοιμώξεις του </a:t>
          </a:r>
          <a:r>
            <a:rPr lang="el-GR" sz="2100" kern="1200" dirty="0" err="1"/>
            <a:t>ανθρώπου.Ο</a:t>
          </a:r>
          <a:r>
            <a:rPr lang="el-GR" sz="2100" kern="1200" dirty="0"/>
            <a:t> άνθρωπος είναι ο μόνος γνωστός ξενιστής των ιών αυτών. Οι ιοί αποβάλλονται με τα κόπρανα μολυσμένων ατόμων και μολύνουν το περιβάλλον.</a:t>
          </a:r>
          <a:endParaRPr lang="en-US" sz="2100" kern="1200" dirty="0"/>
        </a:p>
      </dsp:txBody>
      <dsp:txXfrm>
        <a:off x="153524" y="220276"/>
        <a:ext cx="7236752" cy="2837912"/>
      </dsp:txXfrm>
    </dsp:sp>
    <dsp:sp modelId="{B7C77B08-3F7F-4A49-94F2-C122CD11A38E}">
      <dsp:nvSpPr>
        <dsp:cNvPr id="0" name=""/>
        <dsp:cNvSpPr/>
      </dsp:nvSpPr>
      <dsp:spPr>
        <a:xfrm>
          <a:off x="0" y="3272193"/>
          <a:ext cx="7543800" cy="3144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Οι άνθρωποι μολύνονται, όταν καταναλώσουν τροφές ή νερό, που έχουν μολυνθεί από τα κόπρανα. Οι τροφές που ευθύνονται για τη μετάδοση της νόσου είναι κυρίως τα οστρακοειδή, ενώ άλλες τροφές υπεύθυνες για τη μετάδοση της νόσου είναι τα αυγά, τα συστατικά από διάφορες σαλάτες και οι έτοιμες προς κατανάλωση τροφές. Είναι σημαντικό να γνωρίζει κανείς ότι ο πάγος, όταν προέρχεται από μολυσμένο νερό, δεν εξουδετερώνει τους ιούς.</a:t>
          </a:r>
          <a:endParaRPr lang="en-US" sz="2100" kern="1200" dirty="0"/>
        </a:p>
      </dsp:txBody>
      <dsp:txXfrm>
        <a:off x="153524" y="3425717"/>
        <a:ext cx="7236752" cy="2837912"/>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25807-DC9F-46C1-8823-C13451E8600D}">
      <dsp:nvSpPr>
        <dsp:cNvPr id="0" name=""/>
        <dsp:cNvSpPr/>
      </dsp:nvSpPr>
      <dsp:spPr>
        <a:xfrm>
          <a:off x="0" y="72828"/>
          <a:ext cx="7924800" cy="21590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Τα συμπτώματα της νόσου εμφανίζονται 1-2 ημέρες μετά την πρόσληψη των ιών και είναι η ναυτία, οι εμετοί, οι διάρροιες και τα κοιλιακά άλγη. Τα συμπτώματα αυτά διαρκούν 2-3 ημέρες και συνήθως υποχωρούν χωρίς σημαντικές επιπτώσεις στην υγεία.</a:t>
          </a:r>
          <a:endParaRPr lang="en-US" sz="2100" kern="1200"/>
        </a:p>
      </dsp:txBody>
      <dsp:txXfrm>
        <a:off x="105398" y="178226"/>
        <a:ext cx="7714004" cy="1948292"/>
      </dsp:txXfrm>
    </dsp:sp>
    <dsp:sp modelId="{9867BAEB-6B32-4314-82FC-CE996BBE6109}">
      <dsp:nvSpPr>
        <dsp:cNvPr id="0" name=""/>
        <dsp:cNvSpPr/>
      </dsp:nvSpPr>
      <dsp:spPr>
        <a:xfrm>
          <a:off x="0" y="2292397"/>
          <a:ext cx="7924800" cy="21590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προφύλαξη από τη νόσο γίνεται με την τήρηση των κανόνων υγιεινής (πλύσιμο των χεριών μετά τη χρήση τουαλέτας και πριν από την παρασκευή φαγητού), καλό ψήσιμο των ιχθυοειδών, καλό πλύσιμο των λαχανικών, ενώ οι μολυσμένοι από τους ιούς δεν πρέπει να συμμετέχουν στην παρασκευή φαγητού.</a:t>
          </a:r>
          <a:endParaRPr lang="en-US" sz="2100" kern="1200"/>
        </a:p>
      </dsp:txBody>
      <dsp:txXfrm>
        <a:off x="105398" y="2397795"/>
        <a:ext cx="7714004" cy="1948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FFE550E-E9ED-4F25-BE3E-D29A3BF11EA1}" type="datetimeFigureOut">
              <a:rPr lang="en-US" smtClean="0"/>
              <a:t>3/8/2024</a:t>
            </a:fld>
            <a:endParaRPr lang="en-US"/>
          </a:p>
        </p:txBody>
      </p:sp>
      <p:sp>
        <p:nvSpPr>
          <p:cNvPr id="4" name="Θέση εικόνας διαφάνειας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7477A5B-FE7A-4565-8508-7B54A3D7748F}" type="slidenum">
              <a:rPr lang="en-US" smtClean="0"/>
              <a:t>‹#›</a:t>
            </a:fld>
            <a:endParaRPr lang="en-US"/>
          </a:p>
        </p:txBody>
      </p:sp>
    </p:spTree>
    <p:extLst>
      <p:ext uri="{BB962C8B-B14F-4D97-AF65-F5344CB8AC3E}">
        <p14:creationId xmlns:p14="http://schemas.microsoft.com/office/powerpoint/2010/main" val="242765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07477A5B-FE7A-4565-8508-7B54A3D7748F}" type="slidenum">
              <a:rPr lang="en-US" smtClean="0"/>
              <a:t>3</a:t>
            </a:fld>
            <a:endParaRPr lang="en-US"/>
          </a:p>
        </p:txBody>
      </p:sp>
    </p:spTree>
    <p:extLst>
      <p:ext uri="{BB962C8B-B14F-4D97-AF65-F5344CB8AC3E}">
        <p14:creationId xmlns:p14="http://schemas.microsoft.com/office/powerpoint/2010/main" val="9411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75637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720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a:t>Κάντε κλικ για να επεξεργαστείτε τον τίτλο υποδείγματος</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57809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a:t>Κάντε κλικ για να επεξεργαστείτε τον τίτλο υποδείγματος</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0812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26748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97768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96167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94288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81178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36699"/>
                </a:solidFill>
                <a:latin typeface="Times New Roman"/>
                <a:cs typeface="Times New Roman"/>
              </a:defRPr>
            </a:lvl1pPr>
          </a:lstStyle>
          <a:p>
            <a:endParaRPr/>
          </a:p>
        </p:txBody>
      </p:sp>
      <p:sp>
        <p:nvSpPr>
          <p:cNvPr id="3" name="Holder 3"/>
          <p:cNvSpPr>
            <a:spLocks noGrp="1"/>
          </p:cNvSpPr>
          <p:nvPr>
            <p:ph sz="half" idx="2"/>
          </p:nvPr>
        </p:nvSpPr>
        <p:spPr>
          <a:xfrm>
            <a:off x="763232" y="1897633"/>
            <a:ext cx="3284854" cy="4063365"/>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sz="half" idx="3"/>
          </p:nvPr>
        </p:nvSpPr>
        <p:spPr>
          <a:xfrm>
            <a:off x="4866919" y="1940305"/>
            <a:ext cx="3166109" cy="392684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655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034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18288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67414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3570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4911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21602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22362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05751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34376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t>3/8/2024</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8808096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hyperlink" Target="https://www.diaitologos-iatros.com/" TargetMode="Externa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17.jp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diagramData" Target="../diagrams/data27.xml"/><Relationship Id="rId2" Type="http://schemas.openxmlformats.org/officeDocument/2006/relationships/diagramData" Target="../diagrams/data25.xml"/><Relationship Id="rId16" Type="http://schemas.microsoft.com/office/2007/relationships/diagramDrawing" Target="../diagrams/drawing27.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9.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9.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9.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19.xml.rels><?xml version="1.0" encoding="UTF-8" standalone="yes"?>
<Relationships xmlns="http://schemas.openxmlformats.org/package/2006/relationships"><Relationship Id="rId13" Type="http://schemas.openxmlformats.org/officeDocument/2006/relationships/diagramLayout" Target="../diagrams/layout35.xml"/><Relationship Id="rId18" Type="http://schemas.openxmlformats.org/officeDocument/2006/relationships/diagramLayout" Target="../diagrams/layout36.xml"/><Relationship Id="rId26" Type="http://schemas.microsoft.com/office/2007/relationships/diagramDrawing" Target="../diagrams/drawing37.xml"/><Relationship Id="rId39" Type="http://schemas.openxmlformats.org/officeDocument/2006/relationships/diagramQuickStyle" Target="../diagrams/quickStyle40.xml"/><Relationship Id="rId21" Type="http://schemas.microsoft.com/office/2007/relationships/diagramDrawing" Target="../diagrams/drawing36.xml"/><Relationship Id="rId34" Type="http://schemas.openxmlformats.org/officeDocument/2006/relationships/diagramQuickStyle" Target="../diagrams/quickStyle39.xml"/><Relationship Id="rId42" Type="http://schemas.openxmlformats.org/officeDocument/2006/relationships/diagramData" Target="../diagrams/data41.xml"/><Relationship Id="rId47" Type="http://schemas.openxmlformats.org/officeDocument/2006/relationships/diagramData" Target="../diagrams/data42.xml"/><Relationship Id="rId50" Type="http://schemas.openxmlformats.org/officeDocument/2006/relationships/diagramColors" Target="../diagrams/colors42.xml"/><Relationship Id="rId55" Type="http://schemas.openxmlformats.org/officeDocument/2006/relationships/diagramColors" Target="../diagrams/colors43.xml"/><Relationship Id="rId7" Type="http://schemas.openxmlformats.org/officeDocument/2006/relationships/diagramData" Target="../diagrams/data34.xml"/><Relationship Id="rId2" Type="http://schemas.openxmlformats.org/officeDocument/2006/relationships/diagramData" Target="../diagrams/data33.xml"/><Relationship Id="rId16" Type="http://schemas.microsoft.com/office/2007/relationships/diagramDrawing" Target="../diagrams/drawing35.xml"/><Relationship Id="rId29" Type="http://schemas.openxmlformats.org/officeDocument/2006/relationships/diagramQuickStyle" Target="../diagrams/quickStyle38.xml"/><Relationship Id="rId11" Type="http://schemas.microsoft.com/office/2007/relationships/diagramDrawing" Target="../diagrams/drawing34.xml"/><Relationship Id="rId24" Type="http://schemas.openxmlformats.org/officeDocument/2006/relationships/diagramQuickStyle" Target="../diagrams/quickStyle37.xml"/><Relationship Id="rId32" Type="http://schemas.openxmlformats.org/officeDocument/2006/relationships/diagramData" Target="../diagrams/data39.xml"/><Relationship Id="rId37" Type="http://schemas.openxmlformats.org/officeDocument/2006/relationships/diagramData" Target="../diagrams/data40.xml"/><Relationship Id="rId40" Type="http://schemas.openxmlformats.org/officeDocument/2006/relationships/diagramColors" Target="../diagrams/colors40.xml"/><Relationship Id="rId45" Type="http://schemas.openxmlformats.org/officeDocument/2006/relationships/diagramColors" Target="../diagrams/colors41.xml"/><Relationship Id="rId53" Type="http://schemas.openxmlformats.org/officeDocument/2006/relationships/diagramLayout" Target="../diagrams/layout43.xml"/><Relationship Id="rId5" Type="http://schemas.openxmlformats.org/officeDocument/2006/relationships/diagramColors" Target="../diagrams/colors33.xml"/><Relationship Id="rId10" Type="http://schemas.openxmlformats.org/officeDocument/2006/relationships/diagramColors" Target="../diagrams/colors34.xml"/><Relationship Id="rId19" Type="http://schemas.openxmlformats.org/officeDocument/2006/relationships/diagramQuickStyle" Target="../diagrams/quickStyle36.xml"/><Relationship Id="rId31" Type="http://schemas.microsoft.com/office/2007/relationships/diagramDrawing" Target="../diagrams/drawing38.xml"/><Relationship Id="rId44" Type="http://schemas.openxmlformats.org/officeDocument/2006/relationships/diagramQuickStyle" Target="../diagrams/quickStyle41.xml"/><Relationship Id="rId52" Type="http://schemas.openxmlformats.org/officeDocument/2006/relationships/diagramData" Target="../diagrams/data43.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openxmlformats.org/officeDocument/2006/relationships/diagramData" Target="../diagrams/data37.xml"/><Relationship Id="rId27" Type="http://schemas.openxmlformats.org/officeDocument/2006/relationships/diagramData" Target="../diagrams/data38.xml"/><Relationship Id="rId30" Type="http://schemas.openxmlformats.org/officeDocument/2006/relationships/diagramColors" Target="../diagrams/colors38.xml"/><Relationship Id="rId35" Type="http://schemas.openxmlformats.org/officeDocument/2006/relationships/diagramColors" Target="../diagrams/colors39.xml"/><Relationship Id="rId43" Type="http://schemas.openxmlformats.org/officeDocument/2006/relationships/diagramLayout" Target="../diagrams/layout41.xml"/><Relationship Id="rId48" Type="http://schemas.openxmlformats.org/officeDocument/2006/relationships/diagramLayout" Target="../diagrams/layout42.xml"/><Relationship Id="rId56" Type="http://schemas.microsoft.com/office/2007/relationships/diagramDrawing" Target="../diagrams/drawing43.xml"/><Relationship Id="rId8" Type="http://schemas.openxmlformats.org/officeDocument/2006/relationships/diagramLayout" Target="../diagrams/layout34.xml"/><Relationship Id="rId51" Type="http://schemas.microsoft.com/office/2007/relationships/diagramDrawing" Target="../diagrams/drawing42.xml"/><Relationship Id="rId3" Type="http://schemas.openxmlformats.org/officeDocument/2006/relationships/diagramLayout" Target="../diagrams/layout33.xml"/><Relationship Id="rId12" Type="http://schemas.openxmlformats.org/officeDocument/2006/relationships/diagramData" Target="../diagrams/data35.xml"/><Relationship Id="rId17" Type="http://schemas.openxmlformats.org/officeDocument/2006/relationships/diagramData" Target="../diagrams/data36.xml"/><Relationship Id="rId25" Type="http://schemas.openxmlformats.org/officeDocument/2006/relationships/diagramColors" Target="../diagrams/colors37.xml"/><Relationship Id="rId33" Type="http://schemas.openxmlformats.org/officeDocument/2006/relationships/diagramLayout" Target="../diagrams/layout39.xml"/><Relationship Id="rId38" Type="http://schemas.openxmlformats.org/officeDocument/2006/relationships/diagramLayout" Target="../diagrams/layout40.xml"/><Relationship Id="rId46" Type="http://schemas.microsoft.com/office/2007/relationships/diagramDrawing" Target="../diagrams/drawing41.xml"/><Relationship Id="rId20" Type="http://schemas.openxmlformats.org/officeDocument/2006/relationships/diagramColors" Target="../diagrams/colors36.xml"/><Relationship Id="rId41" Type="http://schemas.microsoft.com/office/2007/relationships/diagramDrawing" Target="../diagrams/drawing40.xml"/><Relationship Id="rId54" Type="http://schemas.openxmlformats.org/officeDocument/2006/relationships/diagramQuickStyle" Target="../diagrams/quickStyle43.xml"/><Relationship Id="rId1" Type="http://schemas.openxmlformats.org/officeDocument/2006/relationships/slideLayout" Target="../slideLayouts/slideLayout2.xml"/><Relationship Id="rId6" Type="http://schemas.microsoft.com/office/2007/relationships/diagramDrawing" Target="../diagrams/drawing33.xml"/><Relationship Id="rId15" Type="http://schemas.openxmlformats.org/officeDocument/2006/relationships/diagramColors" Target="../diagrams/colors35.xml"/><Relationship Id="rId23" Type="http://schemas.openxmlformats.org/officeDocument/2006/relationships/diagramLayout" Target="../diagrams/layout37.xml"/><Relationship Id="rId28" Type="http://schemas.openxmlformats.org/officeDocument/2006/relationships/diagramLayout" Target="../diagrams/layout38.xml"/><Relationship Id="rId36" Type="http://schemas.microsoft.com/office/2007/relationships/diagramDrawing" Target="../diagrams/drawing39.xml"/><Relationship Id="rId49" Type="http://schemas.openxmlformats.org/officeDocument/2006/relationships/diagramQuickStyle" Target="../diagrams/quickStyle4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3" Type="http://schemas.openxmlformats.org/officeDocument/2006/relationships/diagramLayout" Target="../diagrams/layout46.xml"/><Relationship Id="rId18" Type="http://schemas.openxmlformats.org/officeDocument/2006/relationships/diagramLayout" Target="../diagrams/layout47.xml"/><Relationship Id="rId26" Type="http://schemas.microsoft.com/office/2007/relationships/diagramDrawing" Target="../diagrams/drawing48.xml"/><Relationship Id="rId39" Type="http://schemas.openxmlformats.org/officeDocument/2006/relationships/diagramQuickStyle" Target="../diagrams/quickStyle51.xml"/><Relationship Id="rId21" Type="http://schemas.microsoft.com/office/2007/relationships/diagramDrawing" Target="../diagrams/drawing47.xml"/><Relationship Id="rId34" Type="http://schemas.openxmlformats.org/officeDocument/2006/relationships/diagramQuickStyle" Target="../diagrams/quickStyle50.xml"/><Relationship Id="rId42" Type="http://schemas.openxmlformats.org/officeDocument/2006/relationships/diagramData" Target="../diagrams/data52.xml"/><Relationship Id="rId47" Type="http://schemas.openxmlformats.org/officeDocument/2006/relationships/diagramData" Target="../diagrams/data53.xml"/><Relationship Id="rId50" Type="http://schemas.openxmlformats.org/officeDocument/2006/relationships/diagramColors" Target="../diagrams/colors53.xml"/><Relationship Id="rId55" Type="http://schemas.openxmlformats.org/officeDocument/2006/relationships/diagramColors" Target="../diagrams/colors54.xml"/><Relationship Id="rId7" Type="http://schemas.openxmlformats.org/officeDocument/2006/relationships/diagramData" Target="../diagrams/data45.xml"/><Relationship Id="rId2" Type="http://schemas.openxmlformats.org/officeDocument/2006/relationships/diagramData" Target="../diagrams/data44.xml"/><Relationship Id="rId16" Type="http://schemas.microsoft.com/office/2007/relationships/diagramDrawing" Target="../diagrams/drawing46.xml"/><Relationship Id="rId29" Type="http://schemas.openxmlformats.org/officeDocument/2006/relationships/diagramQuickStyle" Target="../diagrams/quickStyle49.xml"/><Relationship Id="rId11" Type="http://schemas.microsoft.com/office/2007/relationships/diagramDrawing" Target="../diagrams/drawing45.xml"/><Relationship Id="rId24" Type="http://schemas.openxmlformats.org/officeDocument/2006/relationships/diagramQuickStyle" Target="../diagrams/quickStyle48.xml"/><Relationship Id="rId32" Type="http://schemas.openxmlformats.org/officeDocument/2006/relationships/diagramData" Target="../diagrams/data50.xml"/><Relationship Id="rId37" Type="http://schemas.openxmlformats.org/officeDocument/2006/relationships/diagramData" Target="../diagrams/data51.xml"/><Relationship Id="rId40" Type="http://schemas.openxmlformats.org/officeDocument/2006/relationships/diagramColors" Target="../diagrams/colors51.xml"/><Relationship Id="rId45" Type="http://schemas.openxmlformats.org/officeDocument/2006/relationships/diagramColors" Target="../diagrams/colors52.xml"/><Relationship Id="rId53" Type="http://schemas.openxmlformats.org/officeDocument/2006/relationships/diagramLayout" Target="../diagrams/layout54.xml"/><Relationship Id="rId5" Type="http://schemas.openxmlformats.org/officeDocument/2006/relationships/diagramColors" Target="../diagrams/colors44.xml"/><Relationship Id="rId10" Type="http://schemas.openxmlformats.org/officeDocument/2006/relationships/diagramColors" Target="../diagrams/colors45.xml"/><Relationship Id="rId19" Type="http://schemas.openxmlformats.org/officeDocument/2006/relationships/diagramQuickStyle" Target="../diagrams/quickStyle47.xml"/><Relationship Id="rId31" Type="http://schemas.microsoft.com/office/2007/relationships/diagramDrawing" Target="../diagrams/drawing49.xml"/><Relationship Id="rId44" Type="http://schemas.openxmlformats.org/officeDocument/2006/relationships/diagramQuickStyle" Target="../diagrams/quickStyle52.xml"/><Relationship Id="rId52" Type="http://schemas.openxmlformats.org/officeDocument/2006/relationships/diagramData" Target="../diagrams/data54.xml"/><Relationship Id="rId4" Type="http://schemas.openxmlformats.org/officeDocument/2006/relationships/diagramQuickStyle" Target="../diagrams/quickStyle44.xml"/><Relationship Id="rId9" Type="http://schemas.openxmlformats.org/officeDocument/2006/relationships/diagramQuickStyle" Target="../diagrams/quickStyle45.xml"/><Relationship Id="rId14" Type="http://schemas.openxmlformats.org/officeDocument/2006/relationships/diagramQuickStyle" Target="../diagrams/quickStyle46.xml"/><Relationship Id="rId22" Type="http://schemas.openxmlformats.org/officeDocument/2006/relationships/diagramData" Target="../diagrams/data48.xml"/><Relationship Id="rId27" Type="http://schemas.openxmlformats.org/officeDocument/2006/relationships/diagramData" Target="../diagrams/data49.xml"/><Relationship Id="rId30" Type="http://schemas.openxmlformats.org/officeDocument/2006/relationships/diagramColors" Target="../diagrams/colors49.xml"/><Relationship Id="rId35" Type="http://schemas.openxmlformats.org/officeDocument/2006/relationships/diagramColors" Target="../diagrams/colors50.xml"/><Relationship Id="rId43" Type="http://schemas.openxmlformats.org/officeDocument/2006/relationships/diagramLayout" Target="../diagrams/layout52.xml"/><Relationship Id="rId48" Type="http://schemas.openxmlformats.org/officeDocument/2006/relationships/diagramLayout" Target="../diagrams/layout53.xml"/><Relationship Id="rId56" Type="http://schemas.microsoft.com/office/2007/relationships/diagramDrawing" Target="../diagrams/drawing54.xml"/><Relationship Id="rId8" Type="http://schemas.openxmlformats.org/officeDocument/2006/relationships/diagramLayout" Target="../diagrams/layout45.xml"/><Relationship Id="rId51" Type="http://schemas.microsoft.com/office/2007/relationships/diagramDrawing" Target="../diagrams/drawing53.xml"/><Relationship Id="rId3" Type="http://schemas.openxmlformats.org/officeDocument/2006/relationships/diagramLayout" Target="../diagrams/layout44.xml"/><Relationship Id="rId12" Type="http://schemas.openxmlformats.org/officeDocument/2006/relationships/diagramData" Target="../diagrams/data46.xml"/><Relationship Id="rId17" Type="http://schemas.openxmlformats.org/officeDocument/2006/relationships/diagramData" Target="../diagrams/data47.xml"/><Relationship Id="rId25" Type="http://schemas.openxmlformats.org/officeDocument/2006/relationships/diagramColors" Target="../diagrams/colors48.xml"/><Relationship Id="rId33" Type="http://schemas.openxmlformats.org/officeDocument/2006/relationships/diagramLayout" Target="../diagrams/layout50.xml"/><Relationship Id="rId38" Type="http://schemas.openxmlformats.org/officeDocument/2006/relationships/diagramLayout" Target="../diagrams/layout51.xml"/><Relationship Id="rId46" Type="http://schemas.microsoft.com/office/2007/relationships/diagramDrawing" Target="../diagrams/drawing52.xml"/><Relationship Id="rId20" Type="http://schemas.openxmlformats.org/officeDocument/2006/relationships/diagramColors" Target="../diagrams/colors47.xml"/><Relationship Id="rId41" Type="http://schemas.microsoft.com/office/2007/relationships/diagramDrawing" Target="../diagrams/drawing51.xml"/><Relationship Id="rId54" Type="http://schemas.openxmlformats.org/officeDocument/2006/relationships/diagramQuickStyle" Target="../diagrams/quickStyle54.xml"/><Relationship Id="rId1" Type="http://schemas.openxmlformats.org/officeDocument/2006/relationships/slideLayout" Target="../slideLayouts/slideLayout2.xml"/><Relationship Id="rId6" Type="http://schemas.microsoft.com/office/2007/relationships/diagramDrawing" Target="../diagrams/drawing44.xml"/><Relationship Id="rId15" Type="http://schemas.openxmlformats.org/officeDocument/2006/relationships/diagramColors" Target="../diagrams/colors46.xml"/><Relationship Id="rId23" Type="http://schemas.openxmlformats.org/officeDocument/2006/relationships/diagramLayout" Target="../diagrams/layout48.xml"/><Relationship Id="rId28" Type="http://schemas.openxmlformats.org/officeDocument/2006/relationships/diagramLayout" Target="../diagrams/layout49.xml"/><Relationship Id="rId36" Type="http://schemas.microsoft.com/office/2007/relationships/diagramDrawing" Target="../diagrams/drawing50.xml"/><Relationship Id="rId49" Type="http://schemas.openxmlformats.org/officeDocument/2006/relationships/diagramQuickStyle" Target="../diagrams/quickStyle53.xml"/></Relationships>
</file>

<file path=ppt/slides/_rels/slide21.xml.rels><?xml version="1.0" encoding="UTF-8" standalone="yes"?>
<Relationships xmlns="http://schemas.openxmlformats.org/package/2006/relationships"><Relationship Id="rId13" Type="http://schemas.openxmlformats.org/officeDocument/2006/relationships/diagramLayout" Target="../diagrams/layout57.xml"/><Relationship Id="rId18" Type="http://schemas.openxmlformats.org/officeDocument/2006/relationships/diagramLayout" Target="../diagrams/layout58.xml"/><Relationship Id="rId26" Type="http://schemas.microsoft.com/office/2007/relationships/diagramDrawing" Target="../diagrams/drawing59.xml"/><Relationship Id="rId39" Type="http://schemas.openxmlformats.org/officeDocument/2006/relationships/diagramQuickStyle" Target="../diagrams/quickStyle62.xml"/><Relationship Id="rId21" Type="http://schemas.microsoft.com/office/2007/relationships/diagramDrawing" Target="../diagrams/drawing58.xml"/><Relationship Id="rId34" Type="http://schemas.openxmlformats.org/officeDocument/2006/relationships/diagramQuickStyle" Target="../diagrams/quickStyle61.xml"/><Relationship Id="rId7" Type="http://schemas.openxmlformats.org/officeDocument/2006/relationships/diagramData" Target="../diagrams/data56.xml"/><Relationship Id="rId2" Type="http://schemas.openxmlformats.org/officeDocument/2006/relationships/diagramData" Target="../diagrams/data55.xml"/><Relationship Id="rId16" Type="http://schemas.microsoft.com/office/2007/relationships/diagramDrawing" Target="../diagrams/drawing57.xml"/><Relationship Id="rId20" Type="http://schemas.openxmlformats.org/officeDocument/2006/relationships/diagramColors" Target="../diagrams/colors58.xml"/><Relationship Id="rId29" Type="http://schemas.openxmlformats.org/officeDocument/2006/relationships/diagramQuickStyle" Target="../diagrams/quickStyle60.xml"/><Relationship Id="rId41" Type="http://schemas.microsoft.com/office/2007/relationships/diagramDrawing" Target="../diagrams/drawing62.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24" Type="http://schemas.openxmlformats.org/officeDocument/2006/relationships/diagramQuickStyle" Target="../diagrams/quickStyle59.xml"/><Relationship Id="rId32" Type="http://schemas.openxmlformats.org/officeDocument/2006/relationships/diagramData" Target="../diagrams/data61.xml"/><Relationship Id="rId37" Type="http://schemas.openxmlformats.org/officeDocument/2006/relationships/diagramData" Target="../diagrams/data62.xml"/><Relationship Id="rId40" Type="http://schemas.openxmlformats.org/officeDocument/2006/relationships/diagramColors" Target="../diagrams/colors62.xml"/><Relationship Id="rId5" Type="http://schemas.openxmlformats.org/officeDocument/2006/relationships/diagramColors" Target="../diagrams/colors55.xml"/><Relationship Id="rId15" Type="http://schemas.openxmlformats.org/officeDocument/2006/relationships/diagramColors" Target="../diagrams/colors57.xml"/><Relationship Id="rId23" Type="http://schemas.openxmlformats.org/officeDocument/2006/relationships/diagramLayout" Target="../diagrams/layout59.xml"/><Relationship Id="rId28" Type="http://schemas.openxmlformats.org/officeDocument/2006/relationships/diagramLayout" Target="../diagrams/layout60.xml"/><Relationship Id="rId36" Type="http://schemas.microsoft.com/office/2007/relationships/diagramDrawing" Target="../diagrams/drawing61.xml"/><Relationship Id="rId10" Type="http://schemas.openxmlformats.org/officeDocument/2006/relationships/diagramColors" Target="../diagrams/colors56.xml"/><Relationship Id="rId19" Type="http://schemas.openxmlformats.org/officeDocument/2006/relationships/diagramQuickStyle" Target="../diagrams/quickStyle58.xml"/><Relationship Id="rId31" Type="http://schemas.microsoft.com/office/2007/relationships/diagramDrawing" Target="../diagrams/drawing60.xml"/><Relationship Id="rId4" Type="http://schemas.openxmlformats.org/officeDocument/2006/relationships/diagramQuickStyle" Target="../diagrams/quickStyle55.xml"/><Relationship Id="rId9" Type="http://schemas.openxmlformats.org/officeDocument/2006/relationships/diagramQuickStyle" Target="../diagrams/quickStyle56.xml"/><Relationship Id="rId14" Type="http://schemas.openxmlformats.org/officeDocument/2006/relationships/diagramQuickStyle" Target="../diagrams/quickStyle57.xml"/><Relationship Id="rId22" Type="http://schemas.openxmlformats.org/officeDocument/2006/relationships/diagramData" Target="../diagrams/data59.xml"/><Relationship Id="rId27" Type="http://schemas.openxmlformats.org/officeDocument/2006/relationships/diagramData" Target="../diagrams/data60.xml"/><Relationship Id="rId30" Type="http://schemas.openxmlformats.org/officeDocument/2006/relationships/diagramColors" Target="../diagrams/colors60.xml"/><Relationship Id="rId35" Type="http://schemas.openxmlformats.org/officeDocument/2006/relationships/diagramColors" Target="../diagrams/colors61.xml"/><Relationship Id="rId8" Type="http://schemas.openxmlformats.org/officeDocument/2006/relationships/diagramLayout" Target="../diagrams/layout56.xml"/><Relationship Id="rId3" Type="http://schemas.openxmlformats.org/officeDocument/2006/relationships/diagramLayout" Target="../diagrams/layout55.xml"/><Relationship Id="rId12" Type="http://schemas.openxmlformats.org/officeDocument/2006/relationships/diagramData" Target="../diagrams/data57.xml"/><Relationship Id="rId17" Type="http://schemas.openxmlformats.org/officeDocument/2006/relationships/diagramData" Target="../diagrams/data58.xml"/><Relationship Id="rId25" Type="http://schemas.openxmlformats.org/officeDocument/2006/relationships/diagramColors" Target="../diagrams/colors59.xml"/><Relationship Id="rId33" Type="http://schemas.openxmlformats.org/officeDocument/2006/relationships/diagramLayout" Target="../diagrams/layout61.xml"/><Relationship Id="rId38" Type="http://schemas.openxmlformats.org/officeDocument/2006/relationships/diagramLayout" Target="../diagrams/layout6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4.xml"/><Relationship Id="rId13" Type="http://schemas.openxmlformats.org/officeDocument/2006/relationships/diagramLayout" Target="../diagrams/layout65.xml"/><Relationship Id="rId18" Type="http://schemas.openxmlformats.org/officeDocument/2006/relationships/diagramLayout" Target="../diagrams/layout66.xml"/><Relationship Id="rId26" Type="http://schemas.microsoft.com/office/2007/relationships/diagramDrawing" Target="../diagrams/drawing67.xml"/><Relationship Id="rId3" Type="http://schemas.openxmlformats.org/officeDocument/2006/relationships/diagramLayout" Target="../diagrams/layout63.xml"/><Relationship Id="rId21" Type="http://schemas.microsoft.com/office/2007/relationships/diagramDrawing" Target="../diagrams/drawing66.xml"/><Relationship Id="rId7" Type="http://schemas.openxmlformats.org/officeDocument/2006/relationships/diagramData" Target="../diagrams/data64.xml"/><Relationship Id="rId12" Type="http://schemas.openxmlformats.org/officeDocument/2006/relationships/diagramData" Target="../diagrams/data65.xml"/><Relationship Id="rId17" Type="http://schemas.openxmlformats.org/officeDocument/2006/relationships/diagramData" Target="../diagrams/data66.xml"/><Relationship Id="rId25" Type="http://schemas.openxmlformats.org/officeDocument/2006/relationships/diagramColors" Target="../diagrams/colors67.xml"/><Relationship Id="rId2" Type="http://schemas.openxmlformats.org/officeDocument/2006/relationships/diagramData" Target="../diagrams/data63.xml"/><Relationship Id="rId16" Type="http://schemas.microsoft.com/office/2007/relationships/diagramDrawing" Target="../diagrams/drawing65.xml"/><Relationship Id="rId20" Type="http://schemas.openxmlformats.org/officeDocument/2006/relationships/diagramColors" Target="../diagrams/colors66.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24" Type="http://schemas.openxmlformats.org/officeDocument/2006/relationships/diagramQuickStyle" Target="../diagrams/quickStyle67.xml"/><Relationship Id="rId5" Type="http://schemas.openxmlformats.org/officeDocument/2006/relationships/diagramColors" Target="../diagrams/colors63.xml"/><Relationship Id="rId15" Type="http://schemas.openxmlformats.org/officeDocument/2006/relationships/diagramColors" Target="../diagrams/colors65.xml"/><Relationship Id="rId23" Type="http://schemas.openxmlformats.org/officeDocument/2006/relationships/diagramLayout" Target="../diagrams/layout67.xml"/><Relationship Id="rId10" Type="http://schemas.openxmlformats.org/officeDocument/2006/relationships/diagramColors" Target="../diagrams/colors64.xml"/><Relationship Id="rId19" Type="http://schemas.openxmlformats.org/officeDocument/2006/relationships/diagramQuickStyle" Target="../diagrams/quickStyle66.xml"/><Relationship Id="rId4" Type="http://schemas.openxmlformats.org/officeDocument/2006/relationships/diagramQuickStyle" Target="../diagrams/quickStyle63.xml"/><Relationship Id="rId9" Type="http://schemas.openxmlformats.org/officeDocument/2006/relationships/diagramQuickStyle" Target="../diagrams/quickStyle64.xml"/><Relationship Id="rId14" Type="http://schemas.openxmlformats.org/officeDocument/2006/relationships/diagramQuickStyle" Target="../diagrams/quickStyle65.xml"/><Relationship Id="rId22" Type="http://schemas.openxmlformats.org/officeDocument/2006/relationships/diagramData" Target="../diagrams/data6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9.xml"/><Relationship Id="rId13" Type="http://schemas.openxmlformats.org/officeDocument/2006/relationships/diagramLayout" Target="../diagrams/layout70.xml"/><Relationship Id="rId18" Type="http://schemas.openxmlformats.org/officeDocument/2006/relationships/diagramLayout" Target="../diagrams/layout71.xml"/><Relationship Id="rId26" Type="http://schemas.microsoft.com/office/2007/relationships/diagramDrawing" Target="../diagrams/drawing72.xml"/><Relationship Id="rId3" Type="http://schemas.openxmlformats.org/officeDocument/2006/relationships/diagramLayout" Target="../diagrams/layout68.xml"/><Relationship Id="rId21" Type="http://schemas.microsoft.com/office/2007/relationships/diagramDrawing" Target="../diagrams/drawing71.xml"/><Relationship Id="rId7" Type="http://schemas.openxmlformats.org/officeDocument/2006/relationships/diagramData" Target="../diagrams/data69.xml"/><Relationship Id="rId12" Type="http://schemas.openxmlformats.org/officeDocument/2006/relationships/diagramData" Target="../diagrams/data70.xml"/><Relationship Id="rId17" Type="http://schemas.openxmlformats.org/officeDocument/2006/relationships/diagramData" Target="../diagrams/data71.xml"/><Relationship Id="rId25" Type="http://schemas.openxmlformats.org/officeDocument/2006/relationships/diagramColors" Target="../diagrams/colors72.xml"/><Relationship Id="rId2" Type="http://schemas.openxmlformats.org/officeDocument/2006/relationships/diagramData" Target="../diagrams/data68.xml"/><Relationship Id="rId16" Type="http://schemas.microsoft.com/office/2007/relationships/diagramDrawing" Target="../diagrams/drawing70.xml"/><Relationship Id="rId20" Type="http://schemas.openxmlformats.org/officeDocument/2006/relationships/diagramColors" Target="../diagrams/colors71.xml"/><Relationship Id="rId1" Type="http://schemas.openxmlformats.org/officeDocument/2006/relationships/slideLayout" Target="../slideLayouts/slideLayout2.xml"/><Relationship Id="rId6" Type="http://schemas.microsoft.com/office/2007/relationships/diagramDrawing" Target="../diagrams/drawing68.xml"/><Relationship Id="rId11" Type="http://schemas.microsoft.com/office/2007/relationships/diagramDrawing" Target="../diagrams/drawing69.xml"/><Relationship Id="rId24" Type="http://schemas.openxmlformats.org/officeDocument/2006/relationships/diagramQuickStyle" Target="../diagrams/quickStyle72.xml"/><Relationship Id="rId5" Type="http://schemas.openxmlformats.org/officeDocument/2006/relationships/diagramColors" Target="../diagrams/colors68.xml"/><Relationship Id="rId15" Type="http://schemas.openxmlformats.org/officeDocument/2006/relationships/diagramColors" Target="../diagrams/colors70.xml"/><Relationship Id="rId23" Type="http://schemas.openxmlformats.org/officeDocument/2006/relationships/diagramLayout" Target="../diagrams/layout72.xml"/><Relationship Id="rId10" Type="http://schemas.openxmlformats.org/officeDocument/2006/relationships/diagramColors" Target="../diagrams/colors69.xml"/><Relationship Id="rId19" Type="http://schemas.openxmlformats.org/officeDocument/2006/relationships/diagramQuickStyle" Target="../diagrams/quickStyle71.xml"/><Relationship Id="rId4" Type="http://schemas.openxmlformats.org/officeDocument/2006/relationships/diagramQuickStyle" Target="../diagrams/quickStyle68.xml"/><Relationship Id="rId9" Type="http://schemas.openxmlformats.org/officeDocument/2006/relationships/diagramQuickStyle" Target="../diagrams/quickStyle69.xml"/><Relationship Id="rId14" Type="http://schemas.openxmlformats.org/officeDocument/2006/relationships/diagramQuickStyle" Target="../diagrams/quickStyle70.xml"/><Relationship Id="rId22" Type="http://schemas.openxmlformats.org/officeDocument/2006/relationships/diagramData" Target="../diagrams/data7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9.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19.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19.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19.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19.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19.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Data" Target="../diagrams/data4.xml"/><Relationship Id="rId11" Type="http://schemas.openxmlformats.org/officeDocument/2006/relationships/image" Target="../media/image10.png"/><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19.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19.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19.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19.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19.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19.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19.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19.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19.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19.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91.xml"/><Relationship Id="rId3" Type="http://schemas.openxmlformats.org/officeDocument/2006/relationships/diagramLayout" Target="../diagrams/layout90.xml"/><Relationship Id="rId7" Type="http://schemas.openxmlformats.org/officeDocument/2006/relationships/image" Target="../media/image27.jpeg"/><Relationship Id="rId12" Type="http://schemas.microsoft.com/office/2007/relationships/diagramDrawing" Target="../diagrams/drawing91.xml"/><Relationship Id="rId2" Type="http://schemas.openxmlformats.org/officeDocument/2006/relationships/diagramData" Target="../diagrams/data90.xml"/><Relationship Id="rId1" Type="http://schemas.openxmlformats.org/officeDocument/2006/relationships/slideLayout" Target="../slideLayouts/slideLayout19.xml"/><Relationship Id="rId6" Type="http://schemas.microsoft.com/office/2007/relationships/diagramDrawing" Target="../diagrams/drawing90.xml"/><Relationship Id="rId11" Type="http://schemas.openxmlformats.org/officeDocument/2006/relationships/diagramColors" Target="../diagrams/colors91.xml"/><Relationship Id="rId5" Type="http://schemas.openxmlformats.org/officeDocument/2006/relationships/diagramColors" Target="../diagrams/colors90.xml"/><Relationship Id="rId10" Type="http://schemas.openxmlformats.org/officeDocument/2006/relationships/diagramQuickStyle" Target="../diagrams/quickStyle91.xml"/><Relationship Id="rId4" Type="http://schemas.openxmlformats.org/officeDocument/2006/relationships/diagramQuickStyle" Target="../diagrams/quickStyle90.xml"/><Relationship Id="rId9" Type="http://schemas.openxmlformats.org/officeDocument/2006/relationships/diagramLayout" Target="../diagrams/layout9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19.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19.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19.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19.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19.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19.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19.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image" Target="../media/image13.jpe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image" Target="../media/image12.png"/><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image" Target="../media/image14.jpeg"/><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a:spLocks noGrp="1"/>
          </p:cNvSpPr>
          <p:nvPr>
            <p:ph type="title"/>
          </p:nvPr>
        </p:nvSpPr>
        <p:spPr>
          <a:xfrm>
            <a:off x="443345" y="2258238"/>
            <a:ext cx="8686800" cy="438582"/>
          </a:xfrm>
          <a:prstGeom prst="rect">
            <a:avLst/>
          </a:prstGeom>
          <a:ln w="9525">
            <a:solidFill>
              <a:srgbClr val="000000"/>
            </a:solidFill>
          </a:ln>
        </p:spPr>
        <p:txBody>
          <a:bodyPr vert="horz" wrap="square" lIns="0" tIns="129540" rIns="0" bIns="0" rtlCol="0">
            <a:spAutoFit/>
          </a:bodyPr>
          <a:lstStyle/>
          <a:p>
            <a:pPr marL="731520">
              <a:lnSpc>
                <a:spcPct val="100000"/>
              </a:lnSpc>
              <a:spcBef>
                <a:spcPts val="1020"/>
              </a:spcBef>
              <a:tabLst>
                <a:tab pos="2101850" algn="l"/>
                <a:tab pos="4149725" algn="l"/>
              </a:tabLst>
            </a:pPr>
            <a:r>
              <a:rPr lang="el-GR" sz="2000" dirty="0">
                <a:solidFill>
                  <a:schemeClr val="tx1"/>
                </a:solidFill>
                <a:latin typeface="Arial"/>
                <a:cs typeface="Arial"/>
              </a:rPr>
              <a:t>                       </a:t>
            </a:r>
            <a:r>
              <a:rPr lang="en-US" sz="2000" dirty="0">
                <a:solidFill>
                  <a:schemeClr val="tx1"/>
                </a:solidFill>
                <a:latin typeface="Arial"/>
                <a:cs typeface="Arial"/>
              </a:rPr>
              <a:t>T</a:t>
            </a:r>
            <a:r>
              <a:rPr lang="el-GR" sz="2000" dirty="0">
                <a:solidFill>
                  <a:schemeClr val="tx1"/>
                </a:solidFill>
                <a:latin typeface="Arial"/>
                <a:cs typeface="Arial"/>
              </a:rPr>
              <a:t>ΡΟΦΙΜΟΓΕΝΗ ΝΟΣΗΜΑΤΑ </a:t>
            </a:r>
            <a:endParaRPr sz="2000" dirty="0">
              <a:solidFill>
                <a:schemeClr val="tx1"/>
              </a:solidFill>
              <a:latin typeface="Arial"/>
              <a:cs typeface="Arial"/>
            </a:endParaRPr>
          </a:p>
        </p:txBody>
      </p:sp>
      <p:pic>
        <p:nvPicPr>
          <p:cNvPr id="1026" name="Picture 2" descr="Συντήρηση τροφίμων: 11 tips για να διαρκέσουν περισσότερο (φωτο ...">
            <a:extLst>
              <a:ext uri="{FF2B5EF4-FFF2-40B4-BE49-F238E27FC236}">
                <a16:creationId xmlns:a16="http://schemas.microsoft.com/office/drawing/2014/main" id="{B3C68FB5-4EB7-424C-9CFE-5D5105F7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5689"/>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Φυσικές γλυκαντικές ύλες που δεν επιβαρύνουν την υγεία σας ...">
            <a:extLst>
              <a:ext uri="{FF2B5EF4-FFF2-40B4-BE49-F238E27FC236}">
                <a16:creationId xmlns:a16="http://schemas.microsoft.com/office/drawing/2014/main" id="{5446A8E4-61D5-417F-A662-4ACF886ED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7" y="3521076"/>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Τα γνωρίζετε; Αυτά είναι τα πιο καρκινογόνα τρόφιμα. Προσοχή ...">
            <a:extLst>
              <a:ext uri="{FF2B5EF4-FFF2-40B4-BE49-F238E27FC236}">
                <a16:creationId xmlns:a16="http://schemas.microsoft.com/office/drawing/2014/main" id="{4CDEB6E9-30D9-4F9B-9E82-2E289905D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784" y="4871136"/>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Χαλκιδική: Δωρεάν τρόφιμα σε δικαιούχους Κοινωνικού Παντοπωλείου ...">
            <a:extLst>
              <a:ext uri="{FF2B5EF4-FFF2-40B4-BE49-F238E27FC236}">
                <a16:creationId xmlns:a16="http://schemas.microsoft.com/office/drawing/2014/main" id="{12BB143D-7778-43B3-A248-9EDCC938A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123" y="267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Αυτά είναι τα πιο καρκινογόνα τρόφιμα (φωτο) - Aftodioikisi.gr">
            <a:extLst>
              <a:ext uri="{FF2B5EF4-FFF2-40B4-BE49-F238E27FC236}">
                <a16:creationId xmlns:a16="http://schemas.microsoft.com/office/drawing/2014/main" id="{75162C1E-ED8A-41EF-84FB-4CE564624A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64" y="8392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597650"/>
          </a:xfrm>
          <a:custGeom>
            <a:avLst/>
            <a:gdLst/>
            <a:ahLst/>
            <a:cxnLst/>
            <a:rect l="l" t="t" r="r" b="b"/>
            <a:pathLst>
              <a:path w="9144000" h="6597650">
                <a:moveTo>
                  <a:pt x="0" y="6597650"/>
                </a:moveTo>
                <a:lnTo>
                  <a:pt x="9144000" y="6597650"/>
                </a:lnTo>
                <a:lnTo>
                  <a:pt x="9144000" y="0"/>
                </a:lnTo>
                <a:lnTo>
                  <a:pt x="0" y="0"/>
                </a:lnTo>
                <a:lnTo>
                  <a:pt x="0" y="6597650"/>
                </a:lnTo>
                <a:close/>
              </a:path>
            </a:pathLst>
          </a:custGeom>
          <a:solidFill>
            <a:srgbClr val="F8F8F2"/>
          </a:solidFill>
        </p:spPr>
        <p:txBody>
          <a:bodyPr wrap="square" lIns="0" tIns="0" rIns="0" bIns="0" rtlCol="0"/>
          <a:lstStyle/>
          <a:p>
            <a:endParaRPr/>
          </a:p>
        </p:txBody>
      </p:sp>
      <p:graphicFrame>
        <p:nvGraphicFramePr>
          <p:cNvPr id="3" name="Διάγραμμα 2">
            <a:extLst>
              <a:ext uri="{FF2B5EF4-FFF2-40B4-BE49-F238E27FC236}">
                <a16:creationId xmlns:a16="http://schemas.microsoft.com/office/drawing/2014/main" id="{96EB883E-C005-4178-8DC4-344BBFE824B4}"/>
              </a:ext>
            </a:extLst>
          </p:cNvPr>
          <p:cNvGraphicFramePr/>
          <p:nvPr/>
        </p:nvGraphicFramePr>
        <p:xfrm>
          <a:off x="672583" y="644588"/>
          <a:ext cx="8090534" cy="173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Διάγραμμα 9">
            <a:extLst>
              <a:ext uri="{FF2B5EF4-FFF2-40B4-BE49-F238E27FC236}">
                <a16:creationId xmlns:a16="http://schemas.microsoft.com/office/drawing/2014/main" id="{D9F13A05-309A-42B4-9C53-43A8B874DECF}"/>
              </a:ext>
            </a:extLst>
          </p:cNvPr>
          <p:cNvGraphicFramePr/>
          <p:nvPr>
            <p:extLst>
              <p:ext uri="{D42A27DB-BD31-4B8C-83A1-F6EECF244321}">
                <p14:modId xmlns:p14="http://schemas.microsoft.com/office/powerpoint/2010/main" val="2228753605"/>
              </p:ext>
            </p:extLst>
          </p:nvPr>
        </p:nvGraphicFramePr>
        <p:xfrm>
          <a:off x="329565" y="2437092"/>
          <a:ext cx="8560435" cy="398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Διάγραμμα 18">
            <a:extLst>
              <a:ext uri="{FF2B5EF4-FFF2-40B4-BE49-F238E27FC236}">
                <a16:creationId xmlns:a16="http://schemas.microsoft.com/office/drawing/2014/main" id="{64926D7A-0BC3-4883-85E2-C01A7E9ED2AF}"/>
              </a:ext>
            </a:extLst>
          </p:cNvPr>
          <p:cNvGraphicFramePr/>
          <p:nvPr>
            <p:extLst>
              <p:ext uri="{D42A27DB-BD31-4B8C-83A1-F6EECF244321}">
                <p14:modId xmlns:p14="http://schemas.microsoft.com/office/powerpoint/2010/main" val="4067422561"/>
              </p:ext>
            </p:extLst>
          </p:nvPr>
        </p:nvGraphicFramePr>
        <p:xfrm>
          <a:off x="865970" y="660386"/>
          <a:ext cx="6343672" cy="1243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50FA4098-6381-43C0-B2E2-9EC0435881EA}"/>
              </a:ext>
            </a:extLst>
          </p:cNvPr>
          <p:cNvGraphicFramePr/>
          <p:nvPr/>
        </p:nvGraphicFramePr>
        <p:xfrm>
          <a:off x="995362" y="2338317"/>
          <a:ext cx="3258820" cy="23660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a:extLst>
              <a:ext uri="{FF2B5EF4-FFF2-40B4-BE49-F238E27FC236}">
                <a16:creationId xmlns:a16="http://schemas.microsoft.com/office/drawing/2014/main" id="{1A6DE41C-939B-4EA2-BF0F-ED96B40A5D81}"/>
              </a:ext>
            </a:extLst>
          </p:cNvPr>
          <p:cNvPicPr>
            <a:picLocks noChangeAspect="1" noChangeArrowheads="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p:blipFill>
        <p:spPr bwMode="auto">
          <a:xfrm>
            <a:off x="5838042" y="36195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371" y="664814"/>
            <a:ext cx="7363429" cy="505267"/>
          </a:xfrm>
          <a:prstGeom prst="rect">
            <a:avLst/>
          </a:prstGeom>
        </p:spPr>
        <p:txBody>
          <a:bodyPr vert="horz" wrap="square" lIns="0" tIns="12700" rIns="0" bIns="0" rtlCol="0">
            <a:spAutoFit/>
          </a:bodyPr>
          <a:lstStyle/>
          <a:p>
            <a:pPr marL="12700">
              <a:lnSpc>
                <a:spcPct val="100000"/>
              </a:lnSpc>
              <a:spcBef>
                <a:spcPts val="100"/>
              </a:spcBef>
            </a:pPr>
            <a:r>
              <a:rPr lang="en-US" spc="-15" dirty="0">
                <a:solidFill>
                  <a:srgbClr val="3333CC"/>
                </a:solidFill>
                <a:latin typeface="Arial"/>
                <a:cs typeface="Arial"/>
              </a:rPr>
              <a:t>          </a:t>
            </a:r>
            <a:r>
              <a:rPr spc="-15" dirty="0" err="1">
                <a:solidFill>
                  <a:srgbClr val="3333CC"/>
                </a:solidFill>
                <a:latin typeface="Arial"/>
                <a:cs typeface="Arial"/>
              </a:rPr>
              <a:t>Συνέ</a:t>
            </a:r>
            <a:r>
              <a:rPr spc="-15" dirty="0">
                <a:solidFill>
                  <a:srgbClr val="3333CC"/>
                </a:solidFill>
                <a:latin typeface="Arial"/>
                <a:cs typeface="Arial"/>
              </a:rPr>
              <a:t>πειες </a:t>
            </a:r>
            <a:r>
              <a:rPr spc="-5" dirty="0">
                <a:solidFill>
                  <a:srgbClr val="3333CC"/>
                </a:solidFill>
                <a:latin typeface="Arial"/>
                <a:cs typeface="Arial"/>
              </a:rPr>
              <a:t>τροφιμογενούς</a:t>
            </a:r>
            <a:r>
              <a:rPr dirty="0">
                <a:solidFill>
                  <a:srgbClr val="3333CC"/>
                </a:solidFill>
                <a:latin typeface="Arial"/>
                <a:cs typeface="Arial"/>
              </a:rPr>
              <a:t> </a:t>
            </a:r>
            <a:r>
              <a:rPr spc="-5" dirty="0">
                <a:solidFill>
                  <a:srgbClr val="3333CC"/>
                </a:solidFill>
                <a:latin typeface="Arial"/>
                <a:cs typeface="Arial"/>
              </a:rPr>
              <a:t>νόσου</a:t>
            </a:r>
          </a:p>
        </p:txBody>
      </p:sp>
      <p:graphicFrame>
        <p:nvGraphicFramePr>
          <p:cNvPr id="17" name="Διάγραμμα 16">
            <a:extLst>
              <a:ext uri="{FF2B5EF4-FFF2-40B4-BE49-F238E27FC236}">
                <a16:creationId xmlns:a16="http://schemas.microsoft.com/office/drawing/2014/main" id="{C64C5D1D-74CC-437A-B33A-C957A4604049}"/>
              </a:ext>
            </a:extLst>
          </p:cNvPr>
          <p:cNvGraphicFramePr/>
          <p:nvPr>
            <p:extLst>
              <p:ext uri="{D42A27DB-BD31-4B8C-83A1-F6EECF244321}">
                <p14:modId xmlns:p14="http://schemas.microsoft.com/office/powerpoint/2010/main" val="1343512338"/>
              </p:ext>
            </p:extLst>
          </p:nvPr>
        </p:nvGraphicFramePr>
        <p:xfrm>
          <a:off x="365442" y="2291151"/>
          <a:ext cx="8413115" cy="238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5970" y="729412"/>
            <a:ext cx="6343672" cy="1105238"/>
          </a:xfrm>
          <a:prstGeom prst="rect">
            <a:avLst/>
          </a:prstGeom>
        </p:spPr>
        <p:txBody>
          <a:bodyPr vert="horz" wrap="square" lIns="0" tIns="119189" rIns="0" bIns="0" rtlCol="0">
            <a:spAutoFit/>
          </a:bodyPr>
          <a:lstStyle/>
          <a:p>
            <a:pPr marL="680720" marR="5080" indent="-508000">
              <a:lnSpc>
                <a:spcPct val="100000"/>
              </a:lnSpc>
              <a:spcBef>
                <a:spcPts val="100"/>
              </a:spcBef>
            </a:pPr>
            <a:r>
              <a:rPr lang="el-CY" spc="-5" dirty="0">
                <a:solidFill>
                  <a:srgbClr val="3333CC"/>
                </a:solidFill>
                <a:latin typeface="Arial"/>
                <a:cs typeface="Arial"/>
              </a:rPr>
              <a:t>Μ</a:t>
            </a:r>
            <a:r>
              <a:rPr lang="en-US" spc="-5" dirty="0" err="1">
                <a:solidFill>
                  <a:srgbClr val="3333CC"/>
                </a:solidFill>
                <a:latin typeface="Arial"/>
                <a:cs typeface="Arial"/>
              </a:rPr>
              <a:t>onitoring</a:t>
            </a:r>
            <a:r>
              <a:rPr lang="en-US" spc="-5" dirty="0">
                <a:solidFill>
                  <a:srgbClr val="3333CC"/>
                </a:solidFill>
                <a:latin typeface="Arial"/>
                <a:cs typeface="Arial"/>
              </a:rPr>
              <a:t>  </a:t>
            </a:r>
            <a:r>
              <a:rPr lang="el-GR" spc="-5" dirty="0" err="1">
                <a:solidFill>
                  <a:srgbClr val="3333CC"/>
                </a:solidFill>
                <a:latin typeface="Arial"/>
                <a:cs typeface="Arial"/>
              </a:rPr>
              <a:t>τροφιμογενών</a:t>
            </a:r>
            <a:r>
              <a:rPr lang="en-US" spc="-30" dirty="0">
                <a:solidFill>
                  <a:srgbClr val="3333CC"/>
                </a:solidFill>
                <a:latin typeface="Arial"/>
                <a:cs typeface="Arial"/>
              </a:rPr>
              <a:t> </a:t>
            </a:r>
            <a:r>
              <a:rPr lang="el-GR" spc="-5" dirty="0">
                <a:solidFill>
                  <a:srgbClr val="3333CC"/>
                </a:solidFill>
                <a:latin typeface="Arial"/>
                <a:cs typeface="Arial"/>
              </a:rPr>
              <a:t>νοσημάτων</a:t>
            </a:r>
            <a:endParaRPr spc="-5" dirty="0">
              <a:solidFill>
                <a:srgbClr val="3333CC"/>
              </a:solidFill>
              <a:latin typeface="Arial"/>
              <a:cs typeface="Arial"/>
            </a:endParaRPr>
          </a:p>
        </p:txBody>
      </p:sp>
      <p:graphicFrame>
        <p:nvGraphicFramePr>
          <p:cNvPr id="4" name="Διάγραμμα 3">
            <a:extLst>
              <a:ext uri="{FF2B5EF4-FFF2-40B4-BE49-F238E27FC236}">
                <a16:creationId xmlns:a16="http://schemas.microsoft.com/office/drawing/2014/main" id="{93EAC60D-98F2-42DA-A88A-A2EF1BE5AD31}"/>
              </a:ext>
            </a:extLst>
          </p:cNvPr>
          <p:cNvGraphicFramePr/>
          <p:nvPr>
            <p:extLst>
              <p:ext uri="{D42A27DB-BD31-4B8C-83A1-F6EECF244321}">
                <p14:modId xmlns:p14="http://schemas.microsoft.com/office/powerpoint/2010/main" val="2691609064"/>
              </p:ext>
            </p:extLst>
          </p:nvPr>
        </p:nvGraphicFramePr>
        <p:xfrm>
          <a:off x="402590" y="1928875"/>
          <a:ext cx="8121015" cy="378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992" y="500125"/>
            <a:ext cx="8312784"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333CC"/>
                </a:solidFill>
                <a:latin typeface="Arial"/>
                <a:cs typeface="Arial"/>
              </a:rPr>
              <a:t>Τροφιμογενή </a:t>
            </a:r>
            <a:r>
              <a:rPr sz="2800" spc="-10" dirty="0">
                <a:solidFill>
                  <a:srgbClr val="3333CC"/>
                </a:solidFill>
                <a:latin typeface="Arial"/>
                <a:cs typeface="Arial"/>
              </a:rPr>
              <a:t>Νοσήματα υποχρεωτικής</a:t>
            </a:r>
            <a:r>
              <a:rPr sz="2800" spc="90" dirty="0">
                <a:solidFill>
                  <a:srgbClr val="3333CC"/>
                </a:solidFill>
                <a:latin typeface="Arial"/>
                <a:cs typeface="Arial"/>
              </a:rPr>
              <a:t> </a:t>
            </a:r>
            <a:r>
              <a:rPr sz="2800" spc="-10" dirty="0">
                <a:solidFill>
                  <a:srgbClr val="3333CC"/>
                </a:solidFill>
                <a:latin typeface="Arial"/>
                <a:cs typeface="Arial"/>
              </a:rPr>
              <a:t>δήλωσης</a:t>
            </a:r>
            <a:endParaRPr sz="2800">
              <a:latin typeface="Arial"/>
              <a:cs typeface="Arial"/>
            </a:endParaRPr>
          </a:p>
        </p:txBody>
      </p:sp>
      <p:sp>
        <p:nvSpPr>
          <p:cNvPr id="3" name="object 3"/>
          <p:cNvSpPr txBox="1"/>
          <p:nvPr/>
        </p:nvSpPr>
        <p:spPr>
          <a:xfrm>
            <a:off x="2598673" y="2170620"/>
            <a:ext cx="12795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(Y</a:t>
            </a:r>
            <a:r>
              <a:rPr sz="1800" spc="-10" dirty="0">
                <a:latin typeface="Arial"/>
                <a:cs typeface="Arial"/>
              </a:rPr>
              <a:t>e</a:t>
            </a:r>
            <a:r>
              <a:rPr sz="1800" spc="-5" dirty="0">
                <a:latin typeface="Arial"/>
                <a:cs typeface="Arial"/>
              </a:rPr>
              <a:t>rs</a:t>
            </a:r>
            <a:r>
              <a:rPr sz="1800" spc="-10" dirty="0">
                <a:latin typeface="Arial"/>
                <a:cs typeface="Arial"/>
              </a:rPr>
              <a:t>i</a:t>
            </a:r>
            <a:r>
              <a:rPr sz="1800" spc="-15" dirty="0">
                <a:latin typeface="Arial"/>
                <a:cs typeface="Arial"/>
              </a:rPr>
              <a:t>n</a:t>
            </a:r>
            <a:r>
              <a:rPr sz="1800" spc="-10" dirty="0">
                <a:latin typeface="Arial"/>
                <a:cs typeface="Arial"/>
              </a:rPr>
              <a:t>i</a:t>
            </a:r>
            <a:r>
              <a:rPr sz="1800" spc="-15" dirty="0">
                <a:latin typeface="Arial"/>
                <a:cs typeface="Arial"/>
              </a:rPr>
              <a:t>o</a:t>
            </a:r>
            <a:r>
              <a:rPr sz="1800" spc="-5" dirty="0">
                <a:latin typeface="Arial"/>
                <a:cs typeface="Arial"/>
              </a:rPr>
              <a:t>s</a:t>
            </a:r>
            <a:r>
              <a:rPr sz="1800" spc="-10" dirty="0">
                <a:latin typeface="Arial"/>
                <a:cs typeface="Arial"/>
              </a:rPr>
              <a:t>i</a:t>
            </a:r>
            <a:r>
              <a:rPr sz="1800" dirty="0">
                <a:latin typeface="Arial"/>
                <a:cs typeface="Arial"/>
              </a:rPr>
              <a:t>s)</a:t>
            </a:r>
            <a:endParaRPr sz="1800">
              <a:latin typeface="Arial"/>
              <a:cs typeface="Arial"/>
            </a:endParaRPr>
          </a:p>
        </p:txBody>
      </p:sp>
      <p:graphicFrame>
        <p:nvGraphicFramePr>
          <p:cNvPr id="9" name="Διάγραμμα 8">
            <a:extLst>
              <a:ext uri="{FF2B5EF4-FFF2-40B4-BE49-F238E27FC236}">
                <a16:creationId xmlns:a16="http://schemas.microsoft.com/office/drawing/2014/main" id="{18E2D6D7-537C-44BB-B26E-289B606028FE}"/>
              </a:ext>
            </a:extLst>
          </p:cNvPr>
          <p:cNvGraphicFramePr/>
          <p:nvPr>
            <p:extLst>
              <p:ext uri="{D42A27DB-BD31-4B8C-83A1-F6EECF244321}">
                <p14:modId xmlns:p14="http://schemas.microsoft.com/office/powerpoint/2010/main" val="2737869570"/>
              </p:ext>
            </p:extLst>
          </p:nvPr>
        </p:nvGraphicFramePr>
        <p:xfrm>
          <a:off x="364490" y="1234884"/>
          <a:ext cx="8213090" cy="370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Διάγραμμα 10">
            <a:extLst>
              <a:ext uri="{FF2B5EF4-FFF2-40B4-BE49-F238E27FC236}">
                <a16:creationId xmlns:a16="http://schemas.microsoft.com/office/drawing/2014/main" id="{6E193025-40BB-49BB-9411-C1E619561D4B}"/>
              </a:ext>
            </a:extLst>
          </p:cNvPr>
          <p:cNvGraphicFramePr/>
          <p:nvPr>
            <p:extLst>
              <p:ext uri="{D42A27DB-BD31-4B8C-83A1-F6EECF244321}">
                <p14:modId xmlns:p14="http://schemas.microsoft.com/office/powerpoint/2010/main" val="3810261004"/>
              </p:ext>
            </p:extLst>
          </p:nvPr>
        </p:nvGraphicFramePr>
        <p:xfrm>
          <a:off x="364490" y="4953444"/>
          <a:ext cx="6650355"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Διάγραμμα 9">
            <a:extLst>
              <a:ext uri="{FF2B5EF4-FFF2-40B4-BE49-F238E27FC236}">
                <a16:creationId xmlns:a16="http://schemas.microsoft.com/office/drawing/2014/main" id="{C4E7B760-D704-4647-B279-71311A5B0681}"/>
              </a:ext>
            </a:extLst>
          </p:cNvPr>
          <p:cNvGraphicFramePr/>
          <p:nvPr>
            <p:extLst>
              <p:ext uri="{D42A27DB-BD31-4B8C-83A1-F6EECF244321}">
                <p14:modId xmlns:p14="http://schemas.microsoft.com/office/powerpoint/2010/main" val="2968754019"/>
              </p:ext>
            </p:extLst>
          </p:nvPr>
        </p:nvGraphicFramePr>
        <p:xfrm>
          <a:off x="364490" y="5319204"/>
          <a:ext cx="3158490" cy="8426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Διάγραμμα 15">
            <a:extLst>
              <a:ext uri="{FF2B5EF4-FFF2-40B4-BE49-F238E27FC236}">
                <a16:creationId xmlns:a16="http://schemas.microsoft.com/office/drawing/2014/main" id="{171551E9-B625-46E5-87CA-792336A84F68}"/>
              </a:ext>
            </a:extLst>
          </p:cNvPr>
          <p:cNvGraphicFramePr/>
          <p:nvPr>
            <p:extLst>
              <p:ext uri="{D42A27DB-BD31-4B8C-83A1-F6EECF244321}">
                <p14:modId xmlns:p14="http://schemas.microsoft.com/office/powerpoint/2010/main" val="57066833"/>
              </p:ext>
            </p:extLst>
          </p:nvPr>
        </p:nvGraphicFramePr>
        <p:xfrm>
          <a:off x="762000" y="1828800"/>
          <a:ext cx="7696200" cy="514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Τίτλος 14">
            <a:extLst>
              <a:ext uri="{FF2B5EF4-FFF2-40B4-BE49-F238E27FC236}">
                <a16:creationId xmlns:a16="http://schemas.microsoft.com/office/drawing/2014/main" id="{CA5077ED-96D7-4FED-94F5-976A5500C739}"/>
              </a:ext>
            </a:extLst>
          </p:cNvPr>
          <p:cNvSpPr>
            <a:spLocks noGrp="1"/>
          </p:cNvSpPr>
          <p:nvPr>
            <p:ph type="title"/>
          </p:nvPr>
        </p:nvSpPr>
        <p:spPr/>
        <p:txBody>
          <a:bodyPr/>
          <a:lstStyle/>
          <a:p>
            <a:endParaRPr lang="en-US" dirty="0"/>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a:extLst>
              <a:ext uri="{FF2B5EF4-FFF2-40B4-BE49-F238E27FC236}">
                <a16:creationId xmlns:a16="http://schemas.microsoft.com/office/drawing/2014/main" id="{7F64BEA3-5C4F-4658-BCFE-09A1773BCFBD}"/>
              </a:ext>
            </a:extLst>
          </p:cNvPr>
          <p:cNvGraphicFramePr/>
          <p:nvPr/>
        </p:nvGraphicFramePr>
        <p:xfrm>
          <a:off x="402590" y="644588"/>
          <a:ext cx="8307070" cy="546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object 3"/>
          <p:cNvGrpSpPr/>
          <p:nvPr/>
        </p:nvGrpSpPr>
        <p:grpSpPr>
          <a:xfrm>
            <a:off x="0" y="6165850"/>
            <a:ext cx="9144000" cy="692150"/>
            <a:chOff x="0" y="6165850"/>
            <a:chExt cx="9144000" cy="692150"/>
          </a:xfrm>
        </p:grpSpPr>
        <p:sp>
          <p:nvSpPr>
            <p:cNvPr id="4" name="object 4"/>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5" name="object 5"/>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0A647238-B56F-43BC-9EF1-4AD957CBC661}"/>
              </a:ext>
            </a:extLst>
          </p:cNvPr>
          <p:cNvGraphicFramePr/>
          <p:nvPr>
            <p:extLst>
              <p:ext uri="{D42A27DB-BD31-4B8C-83A1-F6EECF244321}">
                <p14:modId xmlns:p14="http://schemas.microsoft.com/office/powerpoint/2010/main" val="2917128363"/>
              </p:ext>
            </p:extLst>
          </p:nvPr>
        </p:nvGraphicFramePr>
        <p:xfrm>
          <a:off x="604202" y="1143000"/>
          <a:ext cx="7935595" cy="422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24E56650-6E6F-4E54-BF03-89E1FE81EBAB}"/>
              </a:ext>
            </a:extLst>
          </p:cNvPr>
          <p:cNvGraphicFramePr/>
          <p:nvPr/>
        </p:nvGraphicFramePr>
        <p:xfrm>
          <a:off x="714375" y="500062"/>
          <a:ext cx="8143875" cy="134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Διάγραμμα 6">
            <a:extLst>
              <a:ext uri="{FF2B5EF4-FFF2-40B4-BE49-F238E27FC236}">
                <a16:creationId xmlns:a16="http://schemas.microsoft.com/office/drawing/2014/main" id="{F9C15899-AC7B-4FEF-AD7E-90B06A8B6FBC}"/>
              </a:ext>
            </a:extLst>
          </p:cNvPr>
          <p:cNvGraphicFramePr/>
          <p:nvPr/>
        </p:nvGraphicFramePr>
        <p:xfrm>
          <a:off x="258127" y="1981454"/>
          <a:ext cx="8693150" cy="4112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 name="object 4"/>
          <p:cNvGrpSpPr/>
          <p:nvPr/>
        </p:nvGrpSpPr>
        <p:grpSpPr>
          <a:xfrm>
            <a:off x="0" y="6165850"/>
            <a:ext cx="9144000" cy="692150"/>
            <a:chOff x="0" y="6165850"/>
            <a:chExt cx="9144000" cy="692150"/>
          </a:xfrm>
        </p:grpSpPr>
        <p:sp>
          <p:nvSpPr>
            <p:cNvPr id="5" name="object 5"/>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6" name="object 6"/>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Διάγραμμα 55">
            <a:extLst>
              <a:ext uri="{FF2B5EF4-FFF2-40B4-BE49-F238E27FC236}">
                <a16:creationId xmlns:a16="http://schemas.microsoft.com/office/drawing/2014/main" id="{2BC3AAD0-D612-4A0E-90E6-89176147CD34}"/>
              </a:ext>
            </a:extLst>
          </p:cNvPr>
          <p:cNvGraphicFramePr/>
          <p:nvPr/>
        </p:nvGraphicFramePr>
        <p:xfrm>
          <a:off x="749871" y="711453"/>
          <a:ext cx="7678420"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4" name="Διάγραμμα 43">
            <a:extLst>
              <a:ext uri="{FF2B5EF4-FFF2-40B4-BE49-F238E27FC236}">
                <a16:creationId xmlns:a16="http://schemas.microsoft.com/office/drawing/2014/main" id="{B588F4BD-63B7-43D8-8953-8038C78060D2}"/>
              </a:ext>
            </a:extLst>
          </p:cNvPr>
          <p:cNvGraphicFramePr/>
          <p:nvPr/>
        </p:nvGraphicFramePr>
        <p:xfrm>
          <a:off x="916432" y="2460752"/>
          <a:ext cx="2053589"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7" name="Διάγραμμα 46">
            <a:extLst>
              <a:ext uri="{FF2B5EF4-FFF2-40B4-BE49-F238E27FC236}">
                <a16:creationId xmlns:a16="http://schemas.microsoft.com/office/drawing/2014/main" id="{30F075B2-BF2C-4110-937D-A09D506C267D}"/>
              </a:ext>
            </a:extLst>
          </p:cNvPr>
          <p:cNvGraphicFramePr/>
          <p:nvPr/>
        </p:nvGraphicFramePr>
        <p:xfrm>
          <a:off x="3922267" y="2384552"/>
          <a:ext cx="1605915" cy="391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8" name="Διάγραμμα 47">
            <a:extLst>
              <a:ext uri="{FF2B5EF4-FFF2-40B4-BE49-F238E27FC236}">
                <a16:creationId xmlns:a16="http://schemas.microsoft.com/office/drawing/2014/main" id="{DC6D362F-342C-4B9E-AFF4-C399DE159703}"/>
              </a:ext>
            </a:extLst>
          </p:cNvPr>
          <p:cNvGraphicFramePr/>
          <p:nvPr/>
        </p:nvGraphicFramePr>
        <p:xfrm>
          <a:off x="6280022" y="2498852"/>
          <a:ext cx="2451735"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4" name="Διάγραμμα 53">
            <a:extLst>
              <a:ext uri="{FF2B5EF4-FFF2-40B4-BE49-F238E27FC236}">
                <a16:creationId xmlns:a16="http://schemas.microsoft.com/office/drawing/2014/main" id="{DFA3E319-5120-4970-ABA5-1988F59F12A4}"/>
              </a:ext>
            </a:extLst>
          </p:cNvPr>
          <p:cNvGraphicFramePr/>
          <p:nvPr>
            <p:extLst>
              <p:ext uri="{D42A27DB-BD31-4B8C-83A1-F6EECF244321}">
                <p14:modId xmlns:p14="http://schemas.microsoft.com/office/powerpoint/2010/main" val="1138860415"/>
              </p:ext>
            </p:extLst>
          </p:nvPr>
        </p:nvGraphicFramePr>
        <p:xfrm>
          <a:off x="916177" y="3200400"/>
          <a:ext cx="1597025" cy="87071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49" name="Διάγραμμα 48">
            <a:extLst>
              <a:ext uri="{FF2B5EF4-FFF2-40B4-BE49-F238E27FC236}">
                <a16:creationId xmlns:a16="http://schemas.microsoft.com/office/drawing/2014/main" id="{75CCBA3D-A04D-44CF-9DD0-C5F6535E90F4}"/>
              </a:ext>
            </a:extLst>
          </p:cNvPr>
          <p:cNvGraphicFramePr/>
          <p:nvPr>
            <p:extLst>
              <p:ext uri="{D42A27DB-BD31-4B8C-83A1-F6EECF244321}">
                <p14:modId xmlns:p14="http://schemas.microsoft.com/office/powerpoint/2010/main" val="3819478592"/>
              </p:ext>
            </p:extLst>
          </p:nvPr>
        </p:nvGraphicFramePr>
        <p:xfrm>
          <a:off x="4094378" y="3124200"/>
          <a:ext cx="1336040" cy="71831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50" name="Διάγραμμα 49">
            <a:extLst>
              <a:ext uri="{FF2B5EF4-FFF2-40B4-BE49-F238E27FC236}">
                <a16:creationId xmlns:a16="http://schemas.microsoft.com/office/drawing/2014/main" id="{6513D236-BC7F-4F78-A3D7-62B5FD687890}"/>
              </a:ext>
            </a:extLst>
          </p:cNvPr>
          <p:cNvGraphicFramePr/>
          <p:nvPr/>
        </p:nvGraphicFramePr>
        <p:xfrm>
          <a:off x="6617589" y="3641852"/>
          <a:ext cx="1700530" cy="39116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3" name="Διάγραμμα 52">
            <a:extLst>
              <a:ext uri="{FF2B5EF4-FFF2-40B4-BE49-F238E27FC236}">
                <a16:creationId xmlns:a16="http://schemas.microsoft.com/office/drawing/2014/main" id="{C268E3A7-12C5-4427-BBDC-B49900E7ADDF}"/>
              </a:ext>
            </a:extLst>
          </p:cNvPr>
          <p:cNvGraphicFramePr/>
          <p:nvPr>
            <p:extLst>
              <p:ext uri="{D42A27DB-BD31-4B8C-83A1-F6EECF244321}">
                <p14:modId xmlns:p14="http://schemas.microsoft.com/office/powerpoint/2010/main" val="1757446154"/>
              </p:ext>
            </p:extLst>
          </p:nvPr>
        </p:nvGraphicFramePr>
        <p:xfrm>
          <a:off x="463327" y="4383914"/>
          <a:ext cx="2580005" cy="1387348"/>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52" name="Διάγραμμα 51">
            <a:extLst>
              <a:ext uri="{FF2B5EF4-FFF2-40B4-BE49-F238E27FC236}">
                <a16:creationId xmlns:a16="http://schemas.microsoft.com/office/drawing/2014/main" id="{B3D2CAFE-B631-45DA-A6B9-BB3518E4F28A}"/>
              </a:ext>
            </a:extLst>
          </p:cNvPr>
          <p:cNvGraphicFramePr/>
          <p:nvPr>
            <p:extLst>
              <p:ext uri="{D42A27DB-BD31-4B8C-83A1-F6EECF244321}">
                <p14:modId xmlns:p14="http://schemas.microsoft.com/office/powerpoint/2010/main" val="557366894"/>
              </p:ext>
            </p:extLst>
          </p:nvPr>
        </p:nvGraphicFramePr>
        <p:xfrm>
          <a:off x="6521412" y="4480052"/>
          <a:ext cx="2122170" cy="1387348"/>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51" name="Διάγραμμα 50">
            <a:extLst>
              <a:ext uri="{FF2B5EF4-FFF2-40B4-BE49-F238E27FC236}">
                <a16:creationId xmlns:a16="http://schemas.microsoft.com/office/drawing/2014/main" id="{3774E4C8-25AE-43F6-8FAD-38302B7C1BC6}"/>
              </a:ext>
            </a:extLst>
          </p:cNvPr>
          <p:cNvGraphicFramePr/>
          <p:nvPr/>
        </p:nvGraphicFramePr>
        <p:xfrm>
          <a:off x="3790124" y="4480052"/>
          <a:ext cx="1945639" cy="39116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55" name="Διάγραμμα 54">
            <a:extLst>
              <a:ext uri="{FF2B5EF4-FFF2-40B4-BE49-F238E27FC236}">
                <a16:creationId xmlns:a16="http://schemas.microsoft.com/office/drawing/2014/main" id="{568F0AD8-2BEC-4A71-98E4-05E08EFE24F4}"/>
              </a:ext>
            </a:extLst>
          </p:cNvPr>
          <p:cNvGraphicFramePr/>
          <p:nvPr/>
        </p:nvGraphicFramePr>
        <p:xfrm>
          <a:off x="2667000" y="1447800"/>
          <a:ext cx="4267200" cy="48133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a16="http://schemas.microsoft.com/office/drawing/2014/main" id="{562C1260-9241-44CF-8CBD-33C706FD80C0}"/>
              </a:ext>
            </a:extLst>
          </p:cNvPr>
          <p:cNvGraphicFramePr/>
          <p:nvPr/>
        </p:nvGraphicFramePr>
        <p:xfrm>
          <a:off x="1481048" y="208216"/>
          <a:ext cx="6462395" cy="62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a:extLst>
              <a:ext uri="{FF2B5EF4-FFF2-40B4-BE49-F238E27FC236}">
                <a16:creationId xmlns:a16="http://schemas.microsoft.com/office/drawing/2014/main" id="{89DA712D-7E56-4694-84BC-B4DB36AC386F}"/>
              </a:ext>
            </a:extLst>
          </p:cNvPr>
          <p:cNvGraphicFramePr/>
          <p:nvPr>
            <p:extLst>
              <p:ext uri="{D42A27DB-BD31-4B8C-83A1-F6EECF244321}">
                <p14:modId xmlns:p14="http://schemas.microsoft.com/office/powerpoint/2010/main" val="2377126956"/>
              </p:ext>
            </p:extLst>
          </p:nvPr>
        </p:nvGraphicFramePr>
        <p:xfrm>
          <a:off x="474027" y="1622745"/>
          <a:ext cx="4316095" cy="4365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Διάγραμμα 6">
            <a:extLst>
              <a:ext uri="{FF2B5EF4-FFF2-40B4-BE49-F238E27FC236}">
                <a16:creationId xmlns:a16="http://schemas.microsoft.com/office/drawing/2014/main" id="{9ED73DB8-5F0F-4021-9A7C-0E01BFFF25E9}"/>
              </a:ext>
            </a:extLst>
          </p:cNvPr>
          <p:cNvGraphicFramePr/>
          <p:nvPr>
            <p:extLst>
              <p:ext uri="{D42A27DB-BD31-4B8C-83A1-F6EECF244321}">
                <p14:modId xmlns:p14="http://schemas.microsoft.com/office/powerpoint/2010/main" val="2516175360"/>
              </p:ext>
            </p:extLst>
          </p:nvPr>
        </p:nvGraphicFramePr>
        <p:xfrm>
          <a:off x="5155565" y="1734629"/>
          <a:ext cx="3602354" cy="36099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Διάγραμμα 46">
            <a:extLst>
              <a:ext uri="{FF2B5EF4-FFF2-40B4-BE49-F238E27FC236}">
                <a16:creationId xmlns:a16="http://schemas.microsoft.com/office/drawing/2014/main" id="{B06B4539-C6B7-4041-9420-C4B159FF9A49}"/>
              </a:ext>
            </a:extLst>
          </p:cNvPr>
          <p:cNvGraphicFramePr/>
          <p:nvPr/>
        </p:nvGraphicFramePr>
        <p:xfrm>
          <a:off x="834644" y="628903"/>
          <a:ext cx="7626350"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5" name="Διάγραμμα 54">
            <a:extLst>
              <a:ext uri="{FF2B5EF4-FFF2-40B4-BE49-F238E27FC236}">
                <a16:creationId xmlns:a16="http://schemas.microsoft.com/office/drawing/2014/main" id="{26AB251D-03D1-4A7E-BFB3-9867A60ABED2}"/>
              </a:ext>
            </a:extLst>
          </p:cNvPr>
          <p:cNvGraphicFramePr/>
          <p:nvPr/>
        </p:nvGraphicFramePr>
        <p:xfrm>
          <a:off x="1231931" y="2460752"/>
          <a:ext cx="1423670"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9" name="Διάγραμμα 48">
            <a:extLst>
              <a:ext uri="{FF2B5EF4-FFF2-40B4-BE49-F238E27FC236}">
                <a16:creationId xmlns:a16="http://schemas.microsoft.com/office/drawing/2014/main" id="{5B5B8289-B7C0-4C74-91B5-BD5D70F61FBD}"/>
              </a:ext>
            </a:extLst>
          </p:cNvPr>
          <p:cNvGraphicFramePr/>
          <p:nvPr/>
        </p:nvGraphicFramePr>
        <p:xfrm>
          <a:off x="4490758" y="2765552"/>
          <a:ext cx="618490" cy="391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0" name="Διάγραμμα 49">
            <a:extLst>
              <a:ext uri="{FF2B5EF4-FFF2-40B4-BE49-F238E27FC236}">
                <a16:creationId xmlns:a16="http://schemas.microsoft.com/office/drawing/2014/main" id="{5043BBCD-AED9-4007-AA62-54758952DB28}"/>
              </a:ext>
            </a:extLst>
          </p:cNvPr>
          <p:cNvGraphicFramePr/>
          <p:nvPr/>
        </p:nvGraphicFramePr>
        <p:xfrm>
          <a:off x="6950608" y="2422652"/>
          <a:ext cx="1109345"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4" name="Διάγραμμα 53">
            <a:extLst>
              <a:ext uri="{FF2B5EF4-FFF2-40B4-BE49-F238E27FC236}">
                <a16:creationId xmlns:a16="http://schemas.microsoft.com/office/drawing/2014/main" id="{82F10D00-E05A-4DBD-A3B6-83E8719A74F4}"/>
              </a:ext>
            </a:extLst>
          </p:cNvPr>
          <p:cNvGraphicFramePr/>
          <p:nvPr/>
        </p:nvGraphicFramePr>
        <p:xfrm>
          <a:off x="1210310" y="4022852"/>
          <a:ext cx="1313180" cy="39116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53" name="Διάγραμμα 52">
            <a:extLst>
              <a:ext uri="{FF2B5EF4-FFF2-40B4-BE49-F238E27FC236}">
                <a16:creationId xmlns:a16="http://schemas.microsoft.com/office/drawing/2014/main" id="{68F20BC2-47C7-4400-A0B5-F7C42A5B9846}"/>
              </a:ext>
            </a:extLst>
          </p:cNvPr>
          <p:cNvGraphicFramePr/>
          <p:nvPr/>
        </p:nvGraphicFramePr>
        <p:xfrm>
          <a:off x="4409909" y="4213352"/>
          <a:ext cx="704215" cy="39116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51" name="Διάγραμμα 50">
            <a:extLst>
              <a:ext uri="{FF2B5EF4-FFF2-40B4-BE49-F238E27FC236}">
                <a16:creationId xmlns:a16="http://schemas.microsoft.com/office/drawing/2014/main" id="{41260365-A466-4FD8-B64E-DEC64D5A6DC7}"/>
              </a:ext>
            </a:extLst>
          </p:cNvPr>
          <p:cNvGraphicFramePr/>
          <p:nvPr/>
        </p:nvGraphicFramePr>
        <p:xfrm>
          <a:off x="7158418" y="4075239"/>
          <a:ext cx="685800" cy="39116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7" name="Διάγραμμα 56">
            <a:extLst>
              <a:ext uri="{FF2B5EF4-FFF2-40B4-BE49-F238E27FC236}">
                <a16:creationId xmlns:a16="http://schemas.microsoft.com/office/drawing/2014/main" id="{013809C6-965E-41C1-8DBC-D554CD8FA394}"/>
              </a:ext>
            </a:extLst>
          </p:cNvPr>
          <p:cNvGraphicFramePr/>
          <p:nvPr/>
        </p:nvGraphicFramePr>
        <p:xfrm>
          <a:off x="3261258" y="5623052"/>
          <a:ext cx="3079115" cy="39116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52" name="Διάγραμμα 51">
            <a:extLst>
              <a:ext uri="{FF2B5EF4-FFF2-40B4-BE49-F238E27FC236}">
                <a16:creationId xmlns:a16="http://schemas.microsoft.com/office/drawing/2014/main" id="{4FAE1212-C98B-4D6A-895E-6641B9F6570C}"/>
              </a:ext>
            </a:extLst>
          </p:cNvPr>
          <p:cNvGraphicFramePr/>
          <p:nvPr/>
        </p:nvGraphicFramePr>
        <p:xfrm>
          <a:off x="7195781" y="5584952"/>
          <a:ext cx="771525" cy="39116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48" name="Διάγραμμα 47">
            <a:extLst>
              <a:ext uri="{FF2B5EF4-FFF2-40B4-BE49-F238E27FC236}">
                <a16:creationId xmlns:a16="http://schemas.microsoft.com/office/drawing/2014/main" id="{4BA56F39-1443-4B33-875B-BC7AB188E7AC}"/>
              </a:ext>
            </a:extLst>
          </p:cNvPr>
          <p:cNvGraphicFramePr/>
          <p:nvPr/>
        </p:nvGraphicFramePr>
        <p:xfrm>
          <a:off x="3276600" y="1371600"/>
          <a:ext cx="2438400" cy="4572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56" name="Διάγραμμα 55">
            <a:extLst>
              <a:ext uri="{FF2B5EF4-FFF2-40B4-BE49-F238E27FC236}">
                <a16:creationId xmlns:a16="http://schemas.microsoft.com/office/drawing/2014/main" id="{AF95CE68-3B84-4FDF-96F0-49F2AEF187DC}"/>
              </a:ext>
            </a:extLst>
          </p:cNvPr>
          <p:cNvGraphicFramePr/>
          <p:nvPr/>
        </p:nvGraphicFramePr>
        <p:xfrm>
          <a:off x="1408938" y="5470652"/>
          <a:ext cx="838200" cy="39116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Διάγραμμα 26">
            <a:extLst>
              <a:ext uri="{FF2B5EF4-FFF2-40B4-BE49-F238E27FC236}">
                <a16:creationId xmlns:a16="http://schemas.microsoft.com/office/drawing/2014/main" id="{698B7FDC-412F-409D-8988-0A05B1C7B5C5}"/>
              </a:ext>
            </a:extLst>
          </p:cNvPr>
          <p:cNvGraphicFramePr/>
          <p:nvPr>
            <p:extLst>
              <p:ext uri="{D42A27DB-BD31-4B8C-83A1-F6EECF244321}">
                <p14:modId xmlns:p14="http://schemas.microsoft.com/office/powerpoint/2010/main" val="3401537619"/>
              </p:ext>
            </p:extLst>
          </p:nvPr>
        </p:nvGraphicFramePr>
        <p:xfrm>
          <a:off x="1256791" y="628903"/>
          <a:ext cx="6779895"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Διάγραμμα 19">
            <a:extLst>
              <a:ext uri="{FF2B5EF4-FFF2-40B4-BE49-F238E27FC236}">
                <a16:creationId xmlns:a16="http://schemas.microsoft.com/office/drawing/2014/main" id="{28881EE0-DDC1-477F-BB3D-D500F1DB9F7B}"/>
              </a:ext>
            </a:extLst>
          </p:cNvPr>
          <p:cNvGraphicFramePr/>
          <p:nvPr/>
        </p:nvGraphicFramePr>
        <p:xfrm>
          <a:off x="2847238" y="1584452"/>
          <a:ext cx="3297554"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Διάγραμμα 23">
            <a:extLst>
              <a:ext uri="{FF2B5EF4-FFF2-40B4-BE49-F238E27FC236}">
                <a16:creationId xmlns:a16="http://schemas.microsoft.com/office/drawing/2014/main" id="{9909D63D-D82C-483D-8179-2574F49089B0}"/>
              </a:ext>
            </a:extLst>
          </p:cNvPr>
          <p:cNvGraphicFramePr/>
          <p:nvPr/>
        </p:nvGraphicFramePr>
        <p:xfrm>
          <a:off x="5169369" y="5062829"/>
          <a:ext cx="2771140" cy="7569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Διάγραμμα 24">
            <a:extLst>
              <a:ext uri="{FF2B5EF4-FFF2-40B4-BE49-F238E27FC236}">
                <a16:creationId xmlns:a16="http://schemas.microsoft.com/office/drawing/2014/main" id="{108829C5-9155-46A4-9F9B-32FCC33CABE2}"/>
              </a:ext>
            </a:extLst>
          </p:cNvPr>
          <p:cNvGraphicFramePr/>
          <p:nvPr/>
        </p:nvGraphicFramePr>
        <p:xfrm>
          <a:off x="6048718" y="5794349"/>
          <a:ext cx="1083310"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2" name="Διάγραμμα 21">
            <a:extLst>
              <a:ext uri="{FF2B5EF4-FFF2-40B4-BE49-F238E27FC236}">
                <a16:creationId xmlns:a16="http://schemas.microsoft.com/office/drawing/2014/main" id="{2CE31B58-F590-4880-A2CC-FEBE792AE42F}"/>
              </a:ext>
            </a:extLst>
          </p:cNvPr>
          <p:cNvGraphicFramePr/>
          <p:nvPr/>
        </p:nvGraphicFramePr>
        <p:xfrm>
          <a:off x="3099307" y="3306571"/>
          <a:ext cx="2871470" cy="7569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1" name="Διάγραμμα 20">
            <a:extLst>
              <a:ext uri="{FF2B5EF4-FFF2-40B4-BE49-F238E27FC236}">
                <a16:creationId xmlns:a16="http://schemas.microsoft.com/office/drawing/2014/main" id="{C05B0D11-1199-473F-8533-068CE77CF730}"/>
              </a:ext>
            </a:extLst>
          </p:cNvPr>
          <p:cNvGraphicFramePr/>
          <p:nvPr/>
        </p:nvGraphicFramePr>
        <p:xfrm>
          <a:off x="733615" y="2315971"/>
          <a:ext cx="2954020" cy="75692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3" name="Διάγραμμα 22">
            <a:extLst>
              <a:ext uri="{FF2B5EF4-FFF2-40B4-BE49-F238E27FC236}">
                <a16:creationId xmlns:a16="http://schemas.microsoft.com/office/drawing/2014/main" id="{57FD8166-6149-4E3D-99F2-2CD09ED4A152}"/>
              </a:ext>
            </a:extLst>
          </p:cNvPr>
          <p:cNvGraphicFramePr/>
          <p:nvPr/>
        </p:nvGraphicFramePr>
        <p:xfrm>
          <a:off x="5596864" y="2392171"/>
          <a:ext cx="2750185" cy="75692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6" name="Διάγραμμα 25">
            <a:extLst>
              <a:ext uri="{FF2B5EF4-FFF2-40B4-BE49-F238E27FC236}">
                <a16:creationId xmlns:a16="http://schemas.microsoft.com/office/drawing/2014/main" id="{0F591D6F-3F4D-46FD-BD36-4655089C472D}"/>
              </a:ext>
            </a:extLst>
          </p:cNvPr>
          <p:cNvGraphicFramePr/>
          <p:nvPr/>
        </p:nvGraphicFramePr>
        <p:xfrm>
          <a:off x="729773" y="4060952"/>
          <a:ext cx="2145030" cy="1854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8E17E09-B177-41D3-A00A-0006D6EE7EC7}"/>
              </a:ext>
            </a:extLst>
          </p:cNvPr>
          <p:cNvGraphicFramePr/>
          <p:nvPr>
            <p:extLst>
              <p:ext uri="{D42A27DB-BD31-4B8C-83A1-F6EECF244321}">
                <p14:modId xmlns:p14="http://schemas.microsoft.com/office/powerpoint/2010/main" val="1946911227"/>
              </p:ext>
            </p:extLst>
          </p:nvPr>
        </p:nvGraphicFramePr>
        <p:xfrm>
          <a:off x="382587" y="966850"/>
          <a:ext cx="8052434"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object 4"/>
          <p:cNvGrpSpPr/>
          <p:nvPr/>
        </p:nvGrpSpPr>
        <p:grpSpPr>
          <a:xfrm>
            <a:off x="2686050" y="3081337"/>
            <a:ext cx="3587750" cy="2554605"/>
            <a:chOff x="2686050" y="3081337"/>
            <a:chExt cx="3587750" cy="2554605"/>
          </a:xfrm>
        </p:grpSpPr>
        <p:sp>
          <p:nvSpPr>
            <p:cNvPr id="5" name="object 5"/>
            <p:cNvSpPr/>
            <p:nvPr/>
          </p:nvSpPr>
          <p:spPr>
            <a:xfrm>
              <a:off x="3822700" y="3087687"/>
              <a:ext cx="2444750" cy="1047750"/>
            </a:xfrm>
            <a:custGeom>
              <a:avLst/>
              <a:gdLst/>
              <a:ahLst/>
              <a:cxnLst/>
              <a:rect l="l" t="t" r="r" b="b"/>
              <a:pathLst>
                <a:path w="2444750" h="1047750">
                  <a:moveTo>
                    <a:pt x="659015" y="0"/>
                  </a:moveTo>
                  <a:lnTo>
                    <a:pt x="440308" y="8407"/>
                  </a:lnTo>
                  <a:lnTo>
                    <a:pt x="0" y="74294"/>
                  </a:lnTo>
                  <a:lnTo>
                    <a:pt x="657567" y="1047750"/>
                  </a:lnTo>
                  <a:lnTo>
                    <a:pt x="2444750" y="1047750"/>
                  </a:lnTo>
                  <a:lnTo>
                    <a:pt x="2429598" y="910386"/>
                  </a:lnTo>
                  <a:lnTo>
                    <a:pt x="2387727" y="781431"/>
                  </a:lnTo>
                  <a:lnTo>
                    <a:pt x="2318435" y="658088"/>
                  </a:lnTo>
                  <a:lnTo>
                    <a:pt x="2226767" y="544550"/>
                  </a:lnTo>
                  <a:lnTo>
                    <a:pt x="1979193" y="341312"/>
                  </a:lnTo>
                  <a:lnTo>
                    <a:pt x="1661591" y="180809"/>
                  </a:lnTo>
                  <a:lnTo>
                    <a:pt x="1286255" y="65874"/>
                  </a:lnTo>
                  <a:lnTo>
                    <a:pt x="875550" y="7010"/>
                  </a:lnTo>
                  <a:lnTo>
                    <a:pt x="766559" y="698"/>
                  </a:lnTo>
                  <a:lnTo>
                    <a:pt x="659015" y="0"/>
                  </a:lnTo>
                  <a:close/>
                </a:path>
              </a:pathLst>
            </a:custGeom>
            <a:solidFill>
              <a:srgbClr val="C20041"/>
            </a:solidFill>
          </p:spPr>
          <p:txBody>
            <a:bodyPr wrap="square" lIns="0" tIns="0" rIns="0" bIns="0" rtlCol="0"/>
            <a:lstStyle/>
            <a:p>
              <a:endParaRPr/>
            </a:p>
          </p:txBody>
        </p:sp>
        <p:sp>
          <p:nvSpPr>
            <p:cNvPr id="6" name="object 6"/>
            <p:cNvSpPr/>
            <p:nvPr/>
          </p:nvSpPr>
          <p:spPr>
            <a:xfrm>
              <a:off x="3822700" y="3087687"/>
              <a:ext cx="2444750" cy="1047750"/>
            </a:xfrm>
            <a:custGeom>
              <a:avLst/>
              <a:gdLst/>
              <a:ahLst/>
              <a:cxnLst/>
              <a:rect l="l" t="t" r="r" b="b"/>
              <a:pathLst>
                <a:path w="2444750" h="1047750">
                  <a:moveTo>
                    <a:pt x="657567" y="1047750"/>
                  </a:moveTo>
                  <a:lnTo>
                    <a:pt x="0" y="74294"/>
                  </a:lnTo>
                  <a:lnTo>
                    <a:pt x="440308" y="8407"/>
                  </a:lnTo>
                  <a:lnTo>
                    <a:pt x="659015" y="0"/>
                  </a:lnTo>
                  <a:lnTo>
                    <a:pt x="766559" y="698"/>
                  </a:lnTo>
                  <a:lnTo>
                    <a:pt x="875550" y="7010"/>
                  </a:lnTo>
                  <a:lnTo>
                    <a:pt x="1286255" y="65874"/>
                  </a:lnTo>
                  <a:lnTo>
                    <a:pt x="1661591" y="180809"/>
                  </a:lnTo>
                  <a:lnTo>
                    <a:pt x="1979193" y="341312"/>
                  </a:lnTo>
                  <a:lnTo>
                    <a:pt x="2226767" y="544550"/>
                  </a:lnTo>
                  <a:lnTo>
                    <a:pt x="2318435" y="658088"/>
                  </a:lnTo>
                  <a:lnTo>
                    <a:pt x="2387727" y="781431"/>
                  </a:lnTo>
                  <a:lnTo>
                    <a:pt x="2429598" y="910386"/>
                  </a:lnTo>
                  <a:lnTo>
                    <a:pt x="2444750" y="1047750"/>
                  </a:lnTo>
                  <a:lnTo>
                    <a:pt x="657567" y="1047750"/>
                  </a:lnTo>
                  <a:close/>
                </a:path>
              </a:pathLst>
            </a:custGeom>
            <a:ln w="12700">
              <a:solidFill>
                <a:srgbClr val="000000"/>
              </a:solidFill>
            </a:ln>
          </p:spPr>
          <p:txBody>
            <a:bodyPr wrap="square" lIns="0" tIns="0" rIns="0" bIns="0" rtlCol="0"/>
            <a:lstStyle/>
            <a:p>
              <a:endParaRPr/>
            </a:p>
          </p:txBody>
        </p:sp>
        <p:sp>
          <p:nvSpPr>
            <p:cNvPr id="7" name="object 7"/>
            <p:cNvSpPr/>
            <p:nvPr/>
          </p:nvSpPr>
          <p:spPr>
            <a:xfrm>
              <a:off x="2692400" y="3162300"/>
              <a:ext cx="1787525" cy="1533525"/>
            </a:xfrm>
            <a:custGeom>
              <a:avLst/>
              <a:gdLst/>
              <a:ahLst/>
              <a:cxnLst/>
              <a:rect l="l" t="t" r="r" b="b"/>
              <a:pathLst>
                <a:path w="1787525" h="1533525">
                  <a:moveTo>
                    <a:pt x="1130096" y="0"/>
                  </a:moveTo>
                  <a:lnTo>
                    <a:pt x="884745" y="70726"/>
                  </a:lnTo>
                  <a:lnTo>
                    <a:pt x="664641" y="159651"/>
                  </a:lnTo>
                  <a:lnTo>
                    <a:pt x="470509" y="266090"/>
                  </a:lnTo>
                  <a:lnTo>
                    <a:pt x="308140" y="385127"/>
                  </a:lnTo>
                  <a:lnTo>
                    <a:pt x="176085" y="519569"/>
                  </a:lnTo>
                  <a:lnTo>
                    <a:pt x="79387" y="661720"/>
                  </a:lnTo>
                  <a:lnTo>
                    <a:pt x="18757" y="815073"/>
                  </a:lnTo>
                  <a:lnTo>
                    <a:pt x="0" y="972629"/>
                  </a:lnTo>
                  <a:lnTo>
                    <a:pt x="18757" y="1121778"/>
                  </a:lnTo>
                  <a:lnTo>
                    <a:pt x="72161" y="1265326"/>
                  </a:lnTo>
                  <a:lnTo>
                    <a:pt x="159486" y="1403972"/>
                  </a:lnTo>
                  <a:lnTo>
                    <a:pt x="278561" y="1533525"/>
                  </a:lnTo>
                  <a:lnTo>
                    <a:pt x="1787525" y="972629"/>
                  </a:lnTo>
                  <a:lnTo>
                    <a:pt x="1130096" y="0"/>
                  </a:lnTo>
                  <a:close/>
                </a:path>
              </a:pathLst>
            </a:custGeom>
            <a:solidFill>
              <a:srgbClr val="FFFF00"/>
            </a:solidFill>
          </p:spPr>
          <p:txBody>
            <a:bodyPr wrap="square" lIns="0" tIns="0" rIns="0" bIns="0" rtlCol="0"/>
            <a:lstStyle/>
            <a:p>
              <a:endParaRPr/>
            </a:p>
          </p:txBody>
        </p:sp>
        <p:sp>
          <p:nvSpPr>
            <p:cNvPr id="8" name="object 8"/>
            <p:cNvSpPr/>
            <p:nvPr/>
          </p:nvSpPr>
          <p:spPr>
            <a:xfrm>
              <a:off x="2692400" y="3162300"/>
              <a:ext cx="1787525" cy="1533525"/>
            </a:xfrm>
            <a:custGeom>
              <a:avLst/>
              <a:gdLst/>
              <a:ahLst/>
              <a:cxnLst/>
              <a:rect l="l" t="t" r="r" b="b"/>
              <a:pathLst>
                <a:path w="1787525" h="1533525">
                  <a:moveTo>
                    <a:pt x="1787525" y="972629"/>
                  </a:moveTo>
                  <a:lnTo>
                    <a:pt x="278561" y="1533525"/>
                  </a:lnTo>
                  <a:lnTo>
                    <a:pt x="159486" y="1403972"/>
                  </a:lnTo>
                  <a:lnTo>
                    <a:pt x="72161" y="1265326"/>
                  </a:lnTo>
                  <a:lnTo>
                    <a:pt x="18757" y="1121778"/>
                  </a:lnTo>
                  <a:lnTo>
                    <a:pt x="0" y="972629"/>
                  </a:lnTo>
                  <a:lnTo>
                    <a:pt x="18757" y="815073"/>
                  </a:lnTo>
                  <a:lnTo>
                    <a:pt x="79387" y="661720"/>
                  </a:lnTo>
                  <a:lnTo>
                    <a:pt x="176085" y="519569"/>
                  </a:lnTo>
                  <a:lnTo>
                    <a:pt x="308140" y="385127"/>
                  </a:lnTo>
                  <a:lnTo>
                    <a:pt x="470509" y="266090"/>
                  </a:lnTo>
                  <a:lnTo>
                    <a:pt x="664641" y="159651"/>
                  </a:lnTo>
                  <a:lnTo>
                    <a:pt x="884745" y="70726"/>
                  </a:lnTo>
                  <a:lnTo>
                    <a:pt x="1130096" y="0"/>
                  </a:lnTo>
                  <a:lnTo>
                    <a:pt x="1787525" y="972629"/>
                  </a:lnTo>
                  <a:close/>
                </a:path>
              </a:pathLst>
            </a:custGeom>
            <a:ln w="12699">
              <a:solidFill>
                <a:srgbClr val="000000"/>
              </a:solidFill>
            </a:ln>
          </p:spPr>
          <p:txBody>
            <a:bodyPr wrap="square" lIns="0" tIns="0" rIns="0" bIns="0" rtlCol="0"/>
            <a:lstStyle/>
            <a:p>
              <a:endParaRPr/>
            </a:p>
          </p:txBody>
        </p:sp>
        <p:sp>
          <p:nvSpPr>
            <p:cNvPr id="9" name="object 9"/>
            <p:cNvSpPr/>
            <p:nvPr/>
          </p:nvSpPr>
          <p:spPr>
            <a:xfrm>
              <a:off x="2692400" y="4135437"/>
              <a:ext cx="279400" cy="1009650"/>
            </a:xfrm>
            <a:custGeom>
              <a:avLst/>
              <a:gdLst/>
              <a:ahLst/>
              <a:cxnLst/>
              <a:rect l="l" t="t" r="r" b="b"/>
              <a:pathLst>
                <a:path w="279400" h="1009650">
                  <a:moveTo>
                    <a:pt x="0" y="0"/>
                  </a:moveTo>
                  <a:lnTo>
                    <a:pt x="0" y="448424"/>
                  </a:lnTo>
                  <a:lnTo>
                    <a:pt x="17373" y="595566"/>
                  </a:lnTo>
                  <a:lnTo>
                    <a:pt x="70218" y="739902"/>
                  </a:lnTo>
                  <a:lnTo>
                    <a:pt x="158521" y="877925"/>
                  </a:lnTo>
                  <a:lnTo>
                    <a:pt x="279400" y="1009650"/>
                  </a:lnTo>
                  <a:lnTo>
                    <a:pt x="279400" y="561225"/>
                  </a:lnTo>
                  <a:lnTo>
                    <a:pt x="159969" y="431609"/>
                  </a:lnTo>
                  <a:lnTo>
                    <a:pt x="72377" y="292874"/>
                  </a:lnTo>
                  <a:lnTo>
                    <a:pt x="18821" y="149237"/>
                  </a:lnTo>
                  <a:lnTo>
                    <a:pt x="0" y="0"/>
                  </a:lnTo>
                  <a:close/>
                </a:path>
              </a:pathLst>
            </a:custGeom>
            <a:solidFill>
              <a:srgbClr val="FFBF18"/>
            </a:solidFill>
          </p:spPr>
          <p:txBody>
            <a:bodyPr wrap="square" lIns="0" tIns="0" rIns="0" bIns="0" rtlCol="0"/>
            <a:lstStyle/>
            <a:p>
              <a:endParaRPr/>
            </a:p>
          </p:txBody>
        </p:sp>
        <p:sp>
          <p:nvSpPr>
            <p:cNvPr id="10" name="object 10"/>
            <p:cNvSpPr/>
            <p:nvPr/>
          </p:nvSpPr>
          <p:spPr>
            <a:xfrm>
              <a:off x="2692400" y="4135437"/>
              <a:ext cx="279400" cy="1009650"/>
            </a:xfrm>
            <a:custGeom>
              <a:avLst/>
              <a:gdLst/>
              <a:ahLst/>
              <a:cxnLst/>
              <a:rect l="l" t="t" r="r" b="b"/>
              <a:pathLst>
                <a:path w="279400" h="1009650">
                  <a:moveTo>
                    <a:pt x="279400" y="1009650"/>
                  </a:moveTo>
                  <a:lnTo>
                    <a:pt x="279400" y="561225"/>
                  </a:lnTo>
                  <a:lnTo>
                    <a:pt x="159969" y="431609"/>
                  </a:lnTo>
                  <a:lnTo>
                    <a:pt x="72377" y="292874"/>
                  </a:lnTo>
                  <a:lnTo>
                    <a:pt x="18821" y="149237"/>
                  </a:lnTo>
                  <a:lnTo>
                    <a:pt x="0" y="0"/>
                  </a:lnTo>
                  <a:lnTo>
                    <a:pt x="0" y="448424"/>
                  </a:lnTo>
                  <a:lnTo>
                    <a:pt x="17373" y="595566"/>
                  </a:lnTo>
                  <a:lnTo>
                    <a:pt x="70218" y="739902"/>
                  </a:lnTo>
                  <a:lnTo>
                    <a:pt x="158521" y="877925"/>
                  </a:lnTo>
                  <a:lnTo>
                    <a:pt x="279400" y="1009650"/>
                  </a:lnTo>
                  <a:close/>
                </a:path>
              </a:pathLst>
            </a:custGeom>
            <a:ln w="12700">
              <a:solidFill>
                <a:srgbClr val="000000"/>
              </a:solidFill>
            </a:ln>
          </p:spPr>
          <p:txBody>
            <a:bodyPr wrap="square" lIns="0" tIns="0" rIns="0" bIns="0" rtlCol="0"/>
            <a:lstStyle/>
            <a:p>
              <a:endParaRPr/>
            </a:p>
          </p:txBody>
        </p:sp>
        <p:sp>
          <p:nvSpPr>
            <p:cNvPr id="11" name="object 11"/>
            <p:cNvSpPr/>
            <p:nvPr/>
          </p:nvSpPr>
          <p:spPr>
            <a:xfrm>
              <a:off x="2971800" y="4135437"/>
              <a:ext cx="2060575" cy="1046480"/>
            </a:xfrm>
            <a:custGeom>
              <a:avLst/>
              <a:gdLst/>
              <a:ahLst/>
              <a:cxnLst/>
              <a:rect l="l" t="t" r="r" b="b"/>
              <a:pathLst>
                <a:path w="2060575" h="1046479">
                  <a:moveTo>
                    <a:pt x="1508633" y="0"/>
                  </a:moveTo>
                  <a:lnTo>
                    <a:pt x="0" y="560895"/>
                  </a:lnTo>
                  <a:lnTo>
                    <a:pt x="182537" y="702348"/>
                  </a:lnTo>
                  <a:lnTo>
                    <a:pt x="397535" y="819988"/>
                  </a:lnTo>
                  <a:lnTo>
                    <a:pt x="640676" y="915212"/>
                  </a:lnTo>
                  <a:lnTo>
                    <a:pt x="904024" y="985240"/>
                  </a:lnTo>
                  <a:lnTo>
                    <a:pt x="1184681" y="1029360"/>
                  </a:lnTo>
                  <a:lnTo>
                    <a:pt x="1474000" y="1046162"/>
                  </a:lnTo>
                  <a:lnTo>
                    <a:pt x="1547596" y="1045463"/>
                  </a:lnTo>
                  <a:lnTo>
                    <a:pt x="1621180" y="1043355"/>
                  </a:lnTo>
                  <a:lnTo>
                    <a:pt x="1768373" y="1034262"/>
                  </a:lnTo>
                  <a:lnTo>
                    <a:pt x="2060575" y="995044"/>
                  </a:lnTo>
                  <a:lnTo>
                    <a:pt x="1508633" y="0"/>
                  </a:lnTo>
                  <a:close/>
                </a:path>
              </a:pathLst>
            </a:custGeom>
            <a:solidFill>
              <a:srgbClr val="0080FF"/>
            </a:solidFill>
          </p:spPr>
          <p:txBody>
            <a:bodyPr wrap="square" lIns="0" tIns="0" rIns="0" bIns="0" rtlCol="0"/>
            <a:lstStyle/>
            <a:p>
              <a:endParaRPr/>
            </a:p>
          </p:txBody>
        </p:sp>
        <p:sp>
          <p:nvSpPr>
            <p:cNvPr id="12" name="object 12"/>
            <p:cNvSpPr/>
            <p:nvPr/>
          </p:nvSpPr>
          <p:spPr>
            <a:xfrm>
              <a:off x="2971800" y="4135437"/>
              <a:ext cx="2060575" cy="1046480"/>
            </a:xfrm>
            <a:custGeom>
              <a:avLst/>
              <a:gdLst/>
              <a:ahLst/>
              <a:cxnLst/>
              <a:rect l="l" t="t" r="r" b="b"/>
              <a:pathLst>
                <a:path w="2060575" h="1046479">
                  <a:moveTo>
                    <a:pt x="1508633" y="0"/>
                  </a:moveTo>
                  <a:lnTo>
                    <a:pt x="2060575" y="995044"/>
                  </a:lnTo>
                  <a:lnTo>
                    <a:pt x="1768373" y="1034262"/>
                  </a:lnTo>
                  <a:lnTo>
                    <a:pt x="1621180" y="1043355"/>
                  </a:lnTo>
                  <a:lnTo>
                    <a:pt x="1547596" y="1045463"/>
                  </a:lnTo>
                  <a:lnTo>
                    <a:pt x="1474000" y="1046162"/>
                  </a:lnTo>
                  <a:lnTo>
                    <a:pt x="1184681" y="1029360"/>
                  </a:lnTo>
                  <a:lnTo>
                    <a:pt x="904024" y="985240"/>
                  </a:lnTo>
                  <a:lnTo>
                    <a:pt x="640676" y="915212"/>
                  </a:lnTo>
                  <a:lnTo>
                    <a:pt x="397535" y="819988"/>
                  </a:lnTo>
                  <a:lnTo>
                    <a:pt x="182537" y="702348"/>
                  </a:lnTo>
                  <a:lnTo>
                    <a:pt x="0" y="560895"/>
                  </a:lnTo>
                  <a:lnTo>
                    <a:pt x="1508633" y="0"/>
                  </a:lnTo>
                  <a:close/>
                </a:path>
              </a:pathLst>
            </a:custGeom>
            <a:ln w="12700">
              <a:solidFill>
                <a:srgbClr val="000000"/>
              </a:solidFill>
            </a:ln>
          </p:spPr>
          <p:txBody>
            <a:bodyPr wrap="square" lIns="0" tIns="0" rIns="0" bIns="0" rtlCol="0"/>
            <a:lstStyle/>
            <a:p>
              <a:endParaRPr/>
            </a:p>
          </p:txBody>
        </p:sp>
        <p:sp>
          <p:nvSpPr>
            <p:cNvPr id="13" name="object 13"/>
            <p:cNvSpPr/>
            <p:nvPr/>
          </p:nvSpPr>
          <p:spPr>
            <a:xfrm>
              <a:off x="2971800" y="4695825"/>
              <a:ext cx="2060575" cy="933450"/>
            </a:xfrm>
            <a:custGeom>
              <a:avLst/>
              <a:gdLst/>
              <a:ahLst/>
              <a:cxnLst/>
              <a:rect l="l" t="t" r="r" b="b"/>
              <a:pathLst>
                <a:path w="2060575" h="933450">
                  <a:moveTo>
                    <a:pt x="0" y="0"/>
                  </a:moveTo>
                  <a:lnTo>
                    <a:pt x="0" y="448500"/>
                  </a:lnTo>
                  <a:lnTo>
                    <a:pt x="180378" y="588657"/>
                  </a:lnTo>
                  <a:lnTo>
                    <a:pt x="396100" y="707097"/>
                  </a:lnTo>
                  <a:lnTo>
                    <a:pt x="637794" y="801001"/>
                  </a:lnTo>
                  <a:lnTo>
                    <a:pt x="902588" y="872477"/>
                  </a:lnTo>
                  <a:lnTo>
                    <a:pt x="1180363" y="915924"/>
                  </a:lnTo>
                  <a:lnTo>
                    <a:pt x="1471841" y="933450"/>
                  </a:lnTo>
                  <a:lnTo>
                    <a:pt x="1617573" y="932751"/>
                  </a:lnTo>
                  <a:lnTo>
                    <a:pt x="1765490" y="924344"/>
                  </a:lnTo>
                  <a:lnTo>
                    <a:pt x="2060575" y="882992"/>
                  </a:lnTo>
                  <a:lnTo>
                    <a:pt x="2060575" y="434492"/>
                  </a:lnTo>
                  <a:lnTo>
                    <a:pt x="1768373" y="473735"/>
                  </a:lnTo>
                  <a:lnTo>
                    <a:pt x="1621193" y="482841"/>
                  </a:lnTo>
                  <a:lnTo>
                    <a:pt x="1547596" y="484949"/>
                  </a:lnTo>
                  <a:lnTo>
                    <a:pt x="1474000" y="485648"/>
                  </a:lnTo>
                  <a:lnTo>
                    <a:pt x="1184681" y="468833"/>
                  </a:lnTo>
                  <a:lnTo>
                    <a:pt x="904024" y="424675"/>
                  </a:lnTo>
                  <a:lnTo>
                    <a:pt x="640676" y="354596"/>
                  </a:lnTo>
                  <a:lnTo>
                    <a:pt x="397535" y="259295"/>
                  </a:lnTo>
                  <a:lnTo>
                    <a:pt x="182537" y="141554"/>
                  </a:lnTo>
                  <a:lnTo>
                    <a:pt x="0" y="0"/>
                  </a:lnTo>
                  <a:close/>
                </a:path>
              </a:pathLst>
            </a:custGeom>
            <a:solidFill>
              <a:srgbClr val="4040C2"/>
            </a:solidFill>
          </p:spPr>
          <p:txBody>
            <a:bodyPr wrap="square" lIns="0" tIns="0" rIns="0" bIns="0" rtlCol="0"/>
            <a:lstStyle/>
            <a:p>
              <a:endParaRPr/>
            </a:p>
          </p:txBody>
        </p:sp>
        <p:sp>
          <p:nvSpPr>
            <p:cNvPr id="14" name="object 14"/>
            <p:cNvSpPr/>
            <p:nvPr/>
          </p:nvSpPr>
          <p:spPr>
            <a:xfrm>
              <a:off x="2971800" y="4695825"/>
              <a:ext cx="2060575" cy="933450"/>
            </a:xfrm>
            <a:custGeom>
              <a:avLst/>
              <a:gdLst/>
              <a:ahLst/>
              <a:cxnLst/>
              <a:rect l="l" t="t" r="r" b="b"/>
              <a:pathLst>
                <a:path w="2060575" h="933450">
                  <a:moveTo>
                    <a:pt x="2060575" y="882992"/>
                  </a:moveTo>
                  <a:lnTo>
                    <a:pt x="2060575" y="434492"/>
                  </a:lnTo>
                  <a:lnTo>
                    <a:pt x="1768373" y="473735"/>
                  </a:lnTo>
                  <a:lnTo>
                    <a:pt x="1621193" y="482841"/>
                  </a:lnTo>
                  <a:lnTo>
                    <a:pt x="1547596" y="484949"/>
                  </a:lnTo>
                  <a:lnTo>
                    <a:pt x="1474000" y="485648"/>
                  </a:lnTo>
                  <a:lnTo>
                    <a:pt x="1184681" y="468833"/>
                  </a:lnTo>
                  <a:lnTo>
                    <a:pt x="904024" y="424675"/>
                  </a:lnTo>
                  <a:lnTo>
                    <a:pt x="640676" y="354596"/>
                  </a:lnTo>
                  <a:lnTo>
                    <a:pt x="397535" y="259295"/>
                  </a:lnTo>
                  <a:lnTo>
                    <a:pt x="182537" y="141554"/>
                  </a:lnTo>
                  <a:lnTo>
                    <a:pt x="0" y="0"/>
                  </a:lnTo>
                  <a:lnTo>
                    <a:pt x="0" y="448500"/>
                  </a:lnTo>
                  <a:lnTo>
                    <a:pt x="180378" y="588657"/>
                  </a:lnTo>
                  <a:lnTo>
                    <a:pt x="396100" y="707097"/>
                  </a:lnTo>
                  <a:lnTo>
                    <a:pt x="637794" y="801001"/>
                  </a:lnTo>
                  <a:lnTo>
                    <a:pt x="902588" y="872477"/>
                  </a:lnTo>
                  <a:lnTo>
                    <a:pt x="1180363" y="915924"/>
                  </a:lnTo>
                  <a:lnTo>
                    <a:pt x="1471841" y="933450"/>
                  </a:lnTo>
                  <a:lnTo>
                    <a:pt x="1617573" y="932751"/>
                  </a:lnTo>
                  <a:lnTo>
                    <a:pt x="1765490" y="924344"/>
                  </a:lnTo>
                  <a:lnTo>
                    <a:pt x="2060575" y="882992"/>
                  </a:lnTo>
                  <a:close/>
                </a:path>
              </a:pathLst>
            </a:custGeom>
            <a:ln w="12700">
              <a:solidFill>
                <a:srgbClr val="000000"/>
              </a:solidFill>
            </a:ln>
          </p:spPr>
          <p:txBody>
            <a:bodyPr wrap="square" lIns="0" tIns="0" rIns="0" bIns="0" rtlCol="0"/>
            <a:lstStyle/>
            <a:p>
              <a:endParaRPr/>
            </a:p>
          </p:txBody>
        </p:sp>
        <p:sp>
          <p:nvSpPr>
            <p:cNvPr id="15" name="object 15"/>
            <p:cNvSpPr/>
            <p:nvPr/>
          </p:nvSpPr>
          <p:spPr>
            <a:xfrm>
              <a:off x="4479925" y="4135437"/>
              <a:ext cx="1224280" cy="995680"/>
            </a:xfrm>
            <a:custGeom>
              <a:avLst/>
              <a:gdLst/>
              <a:ahLst/>
              <a:cxnLst/>
              <a:rect l="l" t="t" r="r" b="b"/>
              <a:pathLst>
                <a:path w="1224279" h="995679">
                  <a:moveTo>
                    <a:pt x="0" y="0"/>
                  </a:moveTo>
                  <a:lnTo>
                    <a:pt x="552411" y="995362"/>
                  </a:lnTo>
                  <a:lnTo>
                    <a:pt x="911288" y="900099"/>
                  </a:lnTo>
                  <a:lnTo>
                    <a:pt x="1223962" y="763511"/>
                  </a:lnTo>
                  <a:lnTo>
                    <a:pt x="0" y="0"/>
                  </a:lnTo>
                  <a:close/>
                </a:path>
              </a:pathLst>
            </a:custGeom>
            <a:solidFill>
              <a:srgbClr val="00C200"/>
            </a:solidFill>
          </p:spPr>
          <p:txBody>
            <a:bodyPr wrap="square" lIns="0" tIns="0" rIns="0" bIns="0" rtlCol="0"/>
            <a:lstStyle/>
            <a:p>
              <a:endParaRPr/>
            </a:p>
          </p:txBody>
        </p:sp>
        <p:sp>
          <p:nvSpPr>
            <p:cNvPr id="16" name="object 16"/>
            <p:cNvSpPr/>
            <p:nvPr/>
          </p:nvSpPr>
          <p:spPr>
            <a:xfrm>
              <a:off x="4479925" y="4135437"/>
              <a:ext cx="1224280" cy="995680"/>
            </a:xfrm>
            <a:custGeom>
              <a:avLst/>
              <a:gdLst/>
              <a:ahLst/>
              <a:cxnLst/>
              <a:rect l="l" t="t" r="r" b="b"/>
              <a:pathLst>
                <a:path w="1224279" h="995679">
                  <a:moveTo>
                    <a:pt x="0" y="0"/>
                  </a:moveTo>
                  <a:lnTo>
                    <a:pt x="1223962" y="763511"/>
                  </a:lnTo>
                  <a:lnTo>
                    <a:pt x="911288" y="900099"/>
                  </a:lnTo>
                  <a:lnTo>
                    <a:pt x="552411" y="995362"/>
                  </a:lnTo>
                  <a:lnTo>
                    <a:pt x="0" y="0"/>
                  </a:lnTo>
                  <a:close/>
                </a:path>
              </a:pathLst>
            </a:custGeom>
            <a:ln w="12700">
              <a:solidFill>
                <a:srgbClr val="000000"/>
              </a:solidFill>
            </a:ln>
          </p:spPr>
          <p:txBody>
            <a:bodyPr wrap="square" lIns="0" tIns="0" rIns="0" bIns="0" rtlCol="0"/>
            <a:lstStyle/>
            <a:p>
              <a:endParaRPr/>
            </a:p>
          </p:txBody>
        </p:sp>
        <p:sp>
          <p:nvSpPr>
            <p:cNvPr id="17" name="object 17"/>
            <p:cNvSpPr/>
            <p:nvPr/>
          </p:nvSpPr>
          <p:spPr>
            <a:xfrm>
              <a:off x="5032375" y="4899025"/>
              <a:ext cx="671830" cy="679450"/>
            </a:xfrm>
            <a:custGeom>
              <a:avLst/>
              <a:gdLst/>
              <a:ahLst/>
              <a:cxnLst/>
              <a:rect l="l" t="t" r="r" b="b"/>
              <a:pathLst>
                <a:path w="671829" h="679450">
                  <a:moveTo>
                    <a:pt x="671512" y="0"/>
                  </a:moveTo>
                  <a:lnTo>
                    <a:pt x="358863" y="136461"/>
                  </a:lnTo>
                  <a:lnTo>
                    <a:pt x="0" y="231622"/>
                  </a:lnTo>
                  <a:lnTo>
                    <a:pt x="0" y="679450"/>
                  </a:lnTo>
                  <a:lnTo>
                    <a:pt x="357416" y="587794"/>
                  </a:lnTo>
                  <a:lnTo>
                    <a:pt x="671512" y="447840"/>
                  </a:lnTo>
                  <a:lnTo>
                    <a:pt x="671512" y="0"/>
                  </a:lnTo>
                  <a:close/>
                </a:path>
              </a:pathLst>
            </a:custGeom>
            <a:solidFill>
              <a:srgbClr val="008000"/>
            </a:solidFill>
          </p:spPr>
          <p:txBody>
            <a:bodyPr wrap="square" lIns="0" tIns="0" rIns="0" bIns="0" rtlCol="0"/>
            <a:lstStyle/>
            <a:p>
              <a:endParaRPr/>
            </a:p>
          </p:txBody>
        </p:sp>
        <p:sp>
          <p:nvSpPr>
            <p:cNvPr id="18" name="object 18"/>
            <p:cNvSpPr/>
            <p:nvPr/>
          </p:nvSpPr>
          <p:spPr>
            <a:xfrm>
              <a:off x="5032375" y="4899025"/>
              <a:ext cx="671830" cy="679450"/>
            </a:xfrm>
            <a:custGeom>
              <a:avLst/>
              <a:gdLst/>
              <a:ahLst/>
              <a:cxnLst/>
              <a:rect l="l" t="t" r="r" b="b"/>
              <a:pathLst>
                <a:path w="671829" h="679450">
                  <a:moveTo>
                    <a:pt x="671512" y="447840"/>
                  </a:moveTo>
                  <a:lnTo>
                    <a:pt x="671512" y="0"/>
                  </a:lnTo>
                  <a:lnTo>
                    <a:pt x="358863" y="136461"/>
                  </a:lnTo>
                  <a:lnTo>
                    <a:pt x="0" y="231622"/>
                  </a:lnTo>
                  <a:lnTo>
                    <a:pt x="0" y="679450"/>
                  </a:lnTo>
                  <a:lnTo>
                    <a:pt x="357416" y="587794"/>
                  </a:lnTo>
                  <a:lnTo>
                    <a:pt x="671512" y="447840"/>
                  </a:lnTo>
                  <a:close/>
                </a:path>
              </a:pathLst>
            </a:custGeom>
            <a:ln w="12700">
              <a:solidFill>
                <a:srgbClr val="000000"/>
              </a:solidFill>
            </a:ln>
          </p:spPr>
          <p:txBody>
            <a:bodyPr wrap="square" lIns="0" tIns="0" rIns="0" bIns="0" rtlCol="0"/>
            <a:lstStyle/>
            <a:p>
              <a:endParaRPr/>
            </a:p>
          </p:txBody>
        </p:sp>
        <p:sp>
          <p:nvSpPr>
            <p:cNvPr id="19" name="object 19"/>
            <p:cNvSpPr/>
            <p:nvPr/>
          </p:nvSpPr>
          <p:spPr>
            <a:xfrm>
              <a:off x="4479925" y="4135437"/>
              <a:ext cx="1565275" cy="763905"/>
            </a:xfrm>
            <a:custGeom>
              <a:avLst/>
              <a:gdLst/>
              <a:ahLst/>
              <a:cxnLst/>
              <a:rect l="l" t="t" r="r" b="b"/>
              <a:pathLst>
                <a:path w="1565275" h="763904">
                  <a:moveTo>
                    <a:pt x="0" y="0"/>
                  </a:moveTo>
                  <a:lnTo>
                    <a:pt x="1223213" y="763587"/>
                  </a:lnTo>
                  <a:lnTo>
                    <a:pt x="1413002" y="640994"/>
                  </a:lnTo>
                  <a:lnTo>
                    <a:pt x="1565275" y="504393"/>
                  </a:lnTo>
                  <a:lnTo>
                    <a:pt x="0" y="0"/>
                  </a:lnTo>
                  <a:close/>
                </a:path>
              </a:pathLst>
            </a:custGeom>
            <a:solidFill>
              <a:srgbClr val="FF8100"/>
            </a:solidFill>
          </p:spPr>
          <p:txBody>
            <a:bodyPr wrap="square" lIns="0" tIns="0" rIns="0" bIns="0" rtlCol="0"/>
            <a:lstStyle/>
            <a:p>
              <a:endParaRPr/>
            </a:p>
          </p:txBody>
        </p:sp>
        <p:sp>
          <p:nvSpPr>
            <p:cNvPr id="20" name="object 20"/>
            <p:cNvSpPr/>
            <p:nvPr/>
          </p:nvSpPr>
          <p:spPr>
            <a:xfrm>
              <a:off x="4479925" y="4135437"/>
              <a:ext cx="1565275" cy="763905"/>
            </a:xfrm>
            <a:custGeom>
              <a:avLst/>
              <a:gdLst/>
              <a:ahLst/>
              <a:cxnLst/>
              <a:rect l="l" t="t" r="r" b="b"/>
              <a:pathLst>
                <a:path w="1565275" h="763904">
                  <a:moveTo>
                    <a:pt x="0" y="0"/>
                  </a:moveTo>
                  <a:lnTo>
                    <a:pt x="1565275" y="504393"/>
                  </a:lnTo>
                  <a:lnTo>
                    <a:pt x="1413002" y="640994"/>
                  </a:lnTo>
                  <a:lnTo>
                    <a:pt x="1223213" y="763587"/>
                  </a:lnTo>
                  <a:lnTo>
                    <a:pt x="0" y="0"/>
                  </a:lnTo>
                  <a:close/>
                </a:path>
              </a:pathLst>
            </a:custGeom>
            <a:ln w="12700">
              <a:solidFill>
                <a:srgbClr val="000000"/>
              </a:solidFill>
            </a:ln>
          </p:spPr>
          <p:txBody>
            <a:bodyPr wrap="square" lIns="0" tIns="0" rIns="0" bIns="0" rtlCol="0"/>
            <a:lstStyle/>
            <a:p>
              <a:endParaRPr/>
            </a:p>
          </p:txBody>
        </p:sp>
        <p:sp>
          <p:nvSpPr>
            <p:cNvPr id="21" name="object 21"/>
            <p:cNvSpPr/>
            <p:nvPr/>
          </p:nvSpPr>
          <p:spPr>
            <a:xfrm>
              <a:off x="5703887" y="4638675"/>
              <a:ext cx="341630" cy="708025"/>
            </a:xfrm>
            <a:custGeom>
              <a:avLst/>
              <a:gdLst/>
              <a:ahLst/>
              <a:cxnLst/>
              <a:rect l="l" t="t" r="r" b="b"/>
              <a:pathLst>
                <a:path w="341629" h="708025">
                  <a:moveTo>
                    <a:pt x="341312" y="0"/>
                  </a:moveTo>
                  <a:lnTo>
                    <a:pt x="189382" y="136702"/>
                  </a:lnTo>
                  <a:lnTo>
                    <a:pt x="0" y="259384"/>
                  </a:lnTo>
                  <a:lnTo>
                    <a:pt x="0" y="708025"/>
                  </a:lnTo>
                  <a:lnTo>
                    <a:pt x="187223" y="586752"/>
                  </a:lnTo>
                  <a:lnTo>
                    <a:pt x="341312" y="448652"/>
                  </a:lnTo>
                  <a:lnTo>
                    <a:pt x="341312" y="0"/>
                  </a:lnTo>
                  <a:close/>
                </a:path>
              </a:pathLst>
            </a:custGeom>
            <a:solidFill>
              <a:srgbClr val="BF4100"/>
            </a:solidFill>
          </p:spPr>
          <p:txBody>
            <a:bodyPr wrap="square" lIns="0" tIns="0" rIns="0" bIns="0" rtlCol="0"/>
            <a:lstStyle/>
            <a:p>
              <a:endParaRPr/>
            </a:p>
          </p:txBody>
        </p:sp>
        <p:sp>
          <p:nvSpPr>
            <p:cNvPr id="22" name="object 22"/>
            <p:cNvSpPr/>
            <p:nvPr/>
          </p:nvSpPr>
          <p:spPr>
            <a:xfrm>
              <a:off x="5703887" y="4638675"/>
              <a:ext cx="341630" cy="708025"/>
            </a:xfrm>
            <a:custGeom>
              <a:avLst/>
              <a:gdLst/>
              <a:ahLst/>
              <a:cxnLst/>
              <a:rect l="l" t="t" r="r" b="b"/>
              <a:pathLst>
                <a:path w="341629" h="708025">
                  <a:moveTo>
                    <a:pt x="341312" y="448652"/>
                  </a:moveTo>
                  <a:lnTo>
                    <a:pt x="341312" y="0"/>
                  </a:lnTo>
                  <a:lnTo>
                    <a:pt x="189382" y="136702"/>
                  </a:lnTo>
                  <a:lnTo>
                    <a:pt x="0" y="259384"/>
                  </a:lnTo>
                  <a:lnTo>
                    <a:pt x="0" y="708025"/>
                  </a:lnTo>
                  <a:lnTo>
                    <a:pt x="187223" y="586752"/>
                  </a:lnTo>
                  <a:lnTo>
                    <a:pt x="341312" y="448652"/>
                  </a:lnTo>
                  <a:close/>
                </a:path>
              </a:pathLst>
            </a:custGeom>
            <a:ln w="12700">
              <a:solidFill>
                <a:srgbClr val="000000"/>
              </a:solidFill>
            </a:ln>
          </p:spPr>
          <p:txBody>
            <a:bodyPr wrap="square" lIns="0" tIns="0" rIns="0" bIns="0" rtlCol="0"/>
            <a:lstStyle/>
            <a:p>
              <a:endParaRPr/>
            </a:p>
          </p:txBody>
        </p:sp>
        <p:sp>
          <p:nvSpPr>
            <p:cNvPr id="23" name="object 23"/>
            <p:cNvSpPr/>
            <p:nvPr/>
          </p:nvSpPr>
          <p:spPr>
            <a:xfrm>
              <a:off x="4479925" y="4135437"/>
              <a:ext cx="1700530" cy="503555"/>
            </a:xfrm>
            <a:custGeom>
              <a:avLst/>
              <a:gdLst/>
              <a:ahLst/>
              <a:cxnLst/>
              <a:rect l="l" t="t" r="r" b="b"/>
              <a:pathLst>
                <a:path w="1700529" h="503554">
                  <a:moveTo>
                    <a:pt x="0" y="0"/>
                  </a:moveTo>
                  <a:lnTo>
                    <a:pt x="1565922" y="503237"/>
                  </a:lnTo>
                  <a:lnTo>
                    <a:pt x="1700212" y="322211"/>
                  </a:lnTo>
                  <a:lnTo>
                    <a:pt x="0" y="0"/>
                  </a:lnTo>
                  <a:close/>
                </a:path>
              </a:pathLst>
            </a:custGeom>
            <a:solidFill>
              <a:srgbClr val="82C0FF"/>
            </a:solidFill>
          </p:spPr>
          <p:txBody>
            <a:bodyPr wrap="square" lIns="0" tIns="0" rIns="0" bIns="0" rtlCol="0"/>
            <a:lstStyle/>
            <a:p>
              <a:endParaRPr/>
            </a:p>
          </p:txBody>
        </p:sp>
        <p:sp>
          <p:nvSpPr>
            <p:cNvPr id="24" name="object 24"/>
            <p:cNvSpPr/>
            <p:nvPr/>
          </p:nvSpPr>
          <p:spPr>
            <a:xfrm>
              <a:off x="4479925" y="4135437"/>
              <a:ext cx="1700530" cy="503555"/>
            </a:xfrm>
            <a:custGeom>
              <a:avLst/>
              <a:gdLst/>
              <a:ahLst/>
              <a:cxnLst/>
              <a:rect l="l" t="t" r="r" b="b"/>
              <a:pathLst>
                <a:path w="1700529" h="503554">
                  <a:moveTo>
                    <a:pt x="0" y="0"/>
                  </a:moveTo>
                  <a:lnTo>
                    <a:pt x="1700212" y="322211"/>
                  </a:lnTo>
                  <a:lnTo>
                    <a:pt x="1565922" y="503237"/>
                  </a:lnTo>
                  <a:lnTo>
                    <a:pt x="0" y="0"/>
                  </a:lnTo>
                  <a:close/>
                </a:path>
              </a:pathLst>
            </a:custGeom>
            <a:ln w="12700">
              <a:solidFill>
                <a:srgbClr val="000000"/>
              </a:solidFill>
            </a:ln>
          </p:spPr>
          <p:txBody>
            <a:bodyPr wrap="square" lIns="0" tIns="0" rIns="0" bIns="0" rtlCol="0"/>
            <a:lstStyle/>
            <a:p>
              <a:endParaRPr/>
            </a:p>
          </p:txBody>
        </p:sp>
        <p:sp>
          <p:nvSpPr>
            <p:cNvPr id="25" name="object 25"/>
            <p:cNvSpPr/>
            <p:nvPr/>
          </p:nvSpPr>
          <p:spPr>
            <a:xfrm>
              <a:off x="6045200" y="4459287"/>
              <a:ext cx="135255" cy="628650"/>
            </a:xfrm>
            <a:custGeom>
              <a:avLst/>
              <a:gdLst/>
              <a:ahLst/>
              <a:cxnLst/>
              <a:rect l="l" t="t" r="r" b="b"/>
              <a:pathLst>
                <a:path w="135254" h="628650">
                  <a:moveTo>
                    <a:pt x="134937" y="0"/>
                  </a:moveTo>
                  <a:lnTo>
                    <a:pt x="0" y="181114"/>
                  </a:lnTo>
                  <a:lnTo>
                    <a:pt x="0" y="628650"/>
                  </a:lnTo>
                  <a:lnTo>
                    <a:pt x="134937" y="448233"/>
                  </a:lnTo>
                  <a:lnTo>
                    <a:pt x="134937" y="0"/>
                  </a:lnTo>
                  <a:close/>
                </a:path>
              </a:pathLst>
            </a:custGeom>
            <a:solidFill>
              <a:srgbClr val="0080FF"/>
            </a:solidFill>
          </p:spPr>
          <p:txBody>
            <a:bodyPr wrap="square" lIns="0" tIns="0" rIns="0" bIns="0" rtlCol="0"/>
            <a:lstStyle/>
            <a:p>
              <a:endParaRPr/>
            </a:p>
          </p:txBody>
        </p:sp>
        <p:sp>
          <p:nvSpPr>
            <p:cNvPr id="26" name="object 26"/>
            <p:cNvSpPr/>
            <p:nvPr/>
          </p:nvSpPr>
          <p:spPr>
            <a:xfrm>
              <a:off x="6045200" y="4459287"/>
              <a:ext cx="135255" cy="628650"/>
            </a:xfrm>
            <a:custGeom>
              <a:avLst/>
              <a:gdLst/>
              <a:ahLst/>
              <a:cxnLst/>
              <a:rect l="l" t="t" r="r" b="b"/>
              <a:pathLst>
                <a:path w="135254" h="628650">
                  <a:moveTo>
                    <a:pt x="134937" y="448233"/>
                  </a:moveTo>
                  <a:lnTo>
                    <a:pt x="134937" y="0"/>
                  </a:lnTo>
                  <a:lnTo>
                    <a:pt x="0" y="181114"/>
                  </a:lnTo>
                  <a:lnTo>
                    <a:pt x="0" y="628650"/>
                  </a:lnTo>
                  <a:lnTo>
                    <a:pt x="134937" y="448233"/>
                  </a:lnTo>
                  <a:close/>
                </a:path>
              </a:pathLst>
            </a:custGeom>
            <a:ln w="12700">
              <a:solidFill>
                <a:srgbClr val="000000"/>
              </a:solidFill>
            </a:ln>
          </p:spPr>
          <p:txBody>
            <a:bodyPr wrap="square" lIns="0" tIns="0" rIns="0" bIns="0" rtlCol="0"/>
            <a:lstStyle/>
            <a:p>
              <a:endParaRPr/>
            </a:p>
          </p:txBody>
        </p:sp>
        <p:sp>
          <p:nvSpPr>
            <p:cNvPr id="27" name="object 27"/>
            <p:cNvSpPr/>
            <p:nvPr/>
          </p:nvSpPr>
          <p:spPr>
            <a:xfrm>
              <a:off x="4479925" y="4135437"/>
              <a:ext cx="1787525" cy="323850"/>
            </a:xfrm>
            <a:custGeom>
              <a:avLst/>
              <a:gdLst/>
              <a:ahLst/>
              <a:cxnLst/>
              <a:rect l="l" t="t" r="r" b="b"/>
              <a:pathLst>
                <a:path w="1787525" h="323850">
                  <a:moveTo>
                    <a:pt x="1787525" y="0"/>
                  </a:moveTo>
                  <a:lnTo>
                    <a:pt x="0" y="0"/>
                  </a:lnTo>
                  <a:lnTo>
                    <a:pt x="1700174" y="323850"/>
                  </a:lnTo>
                  <a:lnTo>
                    <a:pt x="1766582" y="164388"/>
                  </a:lnTo>
                  <a:lnTo>
                    <a:pt x="1783194" y="82892"/>
                  </a:lnTo>
                  <a:lnTo>
                    <a:pt x="1787525" y="40741"/>
                  </a:lnTo>
                  <a:lnTo>
                    <a:pt x="1787525" y="0"/>
                  </a:lnTo>
                  <a:close/>
                </a:path>
              </a:pathLst>
            </a:custGeom>
            <a:solidFill>
              <a:srgbClr val="800080"/>
            </a:solidFill>
          </p:spPr>
          <p:txBody>
            <a:bodyPr wrap="square" lIns="0" tIns="0" rIns="0" bIns="0" rtlCol="0"/>
            <a:lstStyle/>
            <a:p>
              <a:endParaRPr/>
            </a:p>
          </p:txBody>
        </p:sp>
        <p:sp>
          <p:nvSpPr>
            <p:cNvPr id="28" name="object 28"/>
            <p:cNvSpPr/>
            <p:nvPr/>
          </p:nvSpPr>
          <p:spPr>
            <a:xfrm>
              <a:off x="4479925" y="4135437"/>
              <a:ext cx="1787525" cy="323850"/>
            </a:xfrm>
            <a:custGeom>
              <a:avLst/>
              <a:gdLst/>
              <a:ahLst/>
              <a:cxnLst/>
              <a:rect l="l" t="t" r="r" b="b"/>
              <a:pathLst>
                <a:path w="1787525" h="323850">
                  <a:moveTo>
                    <a:pt x="0" y="0"/>
                  </a:moveTo>
                  <a:lnTo>
                    <a:pt x="1787525" y="0"/>
                  </a:lnTo>
                  <a:lnTo>
                    <a:pt x="1787525" y="40741"/>
                  </a:lnTo>
                  <a:lnTo>
                    <a:pt x="1783194" y="82892"/>
                  </a:lnTo>
                  <a:lnTo>
                    <a:pt x="1766582" y="164388"/>
                  </a:lnTo>
                  <a:lnTo>
                    <a:pt x="1700174" y="323850"/>
                  </a:lnTo>
                  <a:lnTo>
                    <a:pt x="0" y="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180137" y="4176039"/>
              <a:ext cx="87630" cy="731520"/>
            </a:xfrm>
            <a:custGeom>
              <a:avLst/>
              <a:gdLst/>
              <a:ahLst/>
              <a:cxnLst/>
              <a:rect l="l" t="t" r="r" b="b"/>
              <a:pathLst>
                <a:path w="87629" h="731520">
                  <a:moveTo>
                    <a:pt x="87312" y="0"/>
                  </a:moveTo>
                  <a:lnTo>
                    <a:pt x="82981" y="42011"/>
                  </a:lnTo>
                  <a:lnTo>
                    <a:pt x="66382" y="123215"/>
                  </a:lnTo>
                  <a:lnTo>
                    <a:pt x="0" y="282143"/>
                  </a:lnTo>
                  <a:lnTo>
                    <a:pt x="0" y="730923"/>
                  </a:lnTo>
                  <a:lnTo>
                    <a:pt x="65659" y="571995"/>
                  </a:lnTo>
                  <a:lnTo>
                    <a:pt x="87312" y="407466"/>
                  </a:lnTo>
                  <a:lnTo>
                    <a:pt x="87312" y="0"/>
                  </a:lnTo>
                  <a:close/>
                </a:path>
              </a:pathLst>
            </a:custGeom>
            <a:solidFill>
              <a:srgbClr val="200042"/>
            </a:solidFill>
          </p:spPr>
          <p:txBody>
            <a:bodyPr wrap="square" lIns="0" tIns="0" rIns="0" bIns="0" rtlCol="0"/>
            <a:lstStyle/>
            <a:p>
              <a:endParaRPr/>
            </a:p>
          </p:txBody>
        </p:sp>
        <p:sp>
          <p:nvSpPr>
            <p:cNvPr id="30" name="object 30"/>
            <p:cNvSpPr/>
            <p:nvPr/>
          </p:nvSpPr>
          <p:spPr>
            <a:xfrm>
              <a:off x="6180137" y="4135437"/>
              <a:ext cx="87630" cy="771525"/>
            </a:xfrm>
            <a:custGeom>
              <a:avLst/>
              <a:gdLst/>
              <a:ahLst/>
              <a:cxnLst/>
              <a:rect l="l" t="t" r="r" b="b"/>
              <a:pathLst>
                <a:path w="87629" h="771525">
                  <a:moveTo>
                    <a:pt x="87312" y="448068"/>
                  </a:moveTo>
                  <a:lnTo>
                    <a:pt x="87312" y="0"/>
                  </a:lnTo>
                  <a:lnTo>
                    <a:pt x="87312" y="40601"/>
                  </a:lnTo>
                  <a:lnTo>
                    <a:pt x="82981" y="82613"/>
                  </a:lnTo>
                  <a:lnTo>
                    <a:pt x="66382" y="163817"/>
                  </a:lnTo>
                  <a:lnTo>
                    <a:pt x="0" y="322745"/>
                  </a:lnTo>
                  <a:lnTo>
                    <a:pt x="0" y="771525"/>
                  </a:lnTo>
                  <a:lnTo>
                    <a:pt x="65659" y="612597"/>
                  </a:lnTo>
                  <a:lnTo>
                    <a:pt x="87312" y="448068"/>
                  </a:lnTo>
                  <a:close/>
                </a:path>
              </a:pathLst>
            </a:custGeom>
            <a:ln w="12700">
              <a:solidFill>
                <a:srgbClr val="000000"/>
              </a:solidFill>
            </a:ln>
          </p:spPr>
          <p:txBody>
            <a:bodyPr wrap="square" lIns="0" tIns="0" rIns="0" bIns="0" rtlCol="0"/>
            <a:lstStyle/>
            <a:p>
              <a:endParaRPr/>
            </a:p>
          </p:txBody>
        </p:sp>
      </p:grpSp>
      <p:graphicFrame>
        <p:nvGraphicFramePr>
          <p:cNvPr id="42" name="Διάγραμμα 41">
            <a:extLst>
              <a:ext uri="{FF2B5EF4-FFF2-40B4-BE49-F238E27FC236}">
                <a16:creationId xmlns:a16="http://schemas.microsoft.com/office/drawing/2014/main" id="{9483AEE9-45FB-4F11-9CBB-FF5D2866A868}"/>
              </a:ext>
            </a:extLst>
          </p:cNvPr>
          <p:cNvGraphicFramePr/>
          <p:nvPr/>
        </p:nvGraphicFramePr>
        <p:xfrm>
          <a:off x="1101897" y="3559942"/>
          <a:ext cx="1267460" cy="5137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5" name="Διάγραμμα 44">
            <a:extLst>
              <a:ext uri="{FF2B5EF4-FFF2-40B4-BE49-F238E27FC236}">
                <a16:creationId xmlns:a16="http://schemas.microsoft.com/office/drawing/2014/main" id="{BA25FE97-3C7F-452D-8CD3-0C1A71F00B85}"/>
              </a:ext>
            </a:extLst>
          </p:cNvPr>
          <p:cNvGraphicFramePr/>
          <p:nvPr/>
        </p:nvGraphicFramePr>
        <p:xfrm>
          <a:off x="1614601" y="5726727"/>
          <a:ext cx="2463800" cy="5137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1" name="Διάγραμμα 40">
            <a:extLst>
              <a:ext uri="{FF2B5EF4-FFF2-40B4-BE49-F238E27FC236}">
                <a16:creationId xmlns:a16="http://schemas.microsoft.com/office/drawing/2014/main" id="{167170DB-6C7E-48E4-A890-881B69370148}"/>
              </a:ext>
            </a:extLst>
          </p:cNvPr>
          <p:cNvGraphicFramePr/>
          <p:nvPr>
            <p:extLst>
              <p:ext uri="{D42A27DB-BD31-4B8C-83A1-F6EECF244321}">
                <p14:modId xmlns:p14="http://schemas.microsoft.com/office/powerpoint/2010/main" val="290406111"/>
              </p:ext>
            </p:extLst>
          </p:nvPr>
        </p:nvGraphicFramePr>
        <p:xfrm>
          <a:off x="4837112" y="2636957"/>
          <a:ext cx="2542540" cy="7920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5" name="object 35"/>
          <p:cNvSpPr txBox="1"/>
          <p:nvPr/>
        </p:nvSpPr>
        <p:spPr>
          <a:xfrm>
            <a:off x="3035191" y="3810453"/>
            <a:ext cx="74993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818181"/>
                </a:solidFill>
                <a:latin typeface="Times New Roman"/>
                <a:cs typeface="Times New Roman"/>
              </a:rPr>
              <a:t>28</a:t>
            </a:r>
            <a:r>
              <a:rPr sz="2200" spc="-5" dirty="0">
                <a:solidFill>
                  <a:srgbClr val="818181"/>
                </a:solidFill>
                <a:latin typeface="Times New Roman"/>
                <a:cs typeface="Times New Roman"/>
              </a:rPr>
              <a:t>.</a:t>
            </a:r>
            <a:r>
              <a:rPr sz="2200" dirty="0">
                <a:solidFill>
                  <a:srgbClr val="818181"/>
                </a:solidFill>
                <a:latin typeface="Times New Roman"/>
                <a:cs typeface="Times New Roman"/>
              </a:rPr>
              <a:t>0%</a:t>
            </a:r>
            <a:endParaRPr sz="2200">
              <a:latin typeface="Times New Roman"/>
              <a:cs typeface="Times New Roman"/>
            </a:endParaRPr>
          </a:p>
        </p:txBody>
      </p:sp>
      <p:sp>
        <p:nvSpPr>
          <p:cNvPr id="36" name="object 36"/>
          <p:cNvSpPr txBox="1"/>
          <p:nvPr/>
        </p:nvSpPr>
        <p:spPr>
          <a:xfrm>
            <a:off x="3727401" y="4550354"/>
            <a:ext cx="74993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latin typeface="Times New Roman"/>
                <a:cs typeface="Times New Roman"/>
              </a:rPr>
              <a:t>21</a:t>
            </a:r>
            <a:r>
              <a:rPr sz="2200" spc="-5" dirty="0">
                <a:solidFill>
                  <a:srgbClr val="FFFFFF"/>
                </a:solidFill>
                <a:latin typeface="Times New Roman"/>
                <a:cs typeface="Times New Roman"/>
              </a:rPr>
              <a:t>.</a:t>
            </a:r>
            <a:r>
              <a:rPr sz="2200" dirty="0">
                <a:solidFill>
                  <a:srgbClr val="FFFFFF"/>
                </a:solidFill>
                <a:latin typeface="Times New Roman"/>
                <a:cs typeface="Times New Roman"/>
              </a:rPr>
              <a:t>0%</a:t>
            </a:r>
            <a:endParaRPr sz="2200">
              <a:latin typeface="Times New Roman"/>
              <a:cs typeface="Times New Roman"/>
            </a:endParaRPr>
          </a:p>
        </p:txBody>
      </p:sp>
      <p:graphicFrame>
        <p:nvGraphicFramePr>
          <p:cNvPr id="44" name="Διάγραμμα 43">
            <a:extLst>
              <a:ext uri="{FF2B5EF4-FFF2-40B4-BE49-F238E27FC236}">
                <a16:creationId xmlns:a16="http://schemas.microsoft.com/office/drawing/2014/main" id="{48C91A9E-A643-41BE-BA8C-CFFB6BA96FBA}"/>
              </a:ext>
            </a:extLst>
          </p:cNvPr>
          <p:cNvGraphicFramePr/>
          <p:nvPr>
            <p:extLst>
              <p:ext uri="{D42A27DB-BD31-4B8C-83A1-F6EECF244321}">
                <p14:modId xmlns:p14="http://schemas.microsoft.com/office/powerpoint/2010/main" val="2136203366"/>
              </p:ext>
            </p:extLst>
          </p:nvPr>
        </p:nvGraphicFramePr>
        <p:xfrm>
          <a:off x="5410200" y="4978740"/>
          <a:ext cx="2128202" cy="8588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8" name="object 38"/>
          <p:cNvSpPr txBox="1"/>
          <p:nvPr/>
        </p:nvSpPr>
        <p:spPr>
          <a:xfrm>
            <a:off x="7688209" y="4937064"/>
            <a:ext cx="452755" cy="612775"/>
          </a:xfrm>
          <a:prstGeom prst="rect">
            <a:avLst/>
          </a:prstGeom>
        </p:spPr>
        <p:txBody>
          <a:bodyPr vert="horz" wrap="square" lIns="0" tIns="92710" rIns="0" bIns="0" rtlCol="0">
            <a:spAutoFit/>
          </a:bodyPr>
          <a:lstStyle/>
          <a:p>
            <a:pPr marL="12700">
              <a:lnSpc>
                <a:spcPct val="100000"/>
              </a:lnSpc>
              <a:spcBef>
                <a:spcPts val="730"/>
              </a:spcBef>
            </a:pPr>
            <a:r>
              <a:rPr sz="1400" dirty="0">
                <a:solidFill>
                  <a:srgbClr val="FFFFFF"/>
                </a:solidFill>
                <a:latin typeface="Times New Roman"/>
                <a:cs typeface="Times New Roman"/>
              </a:rPr>
              <a:t>3.0%</a:t>
            </a:r>
            <a:endParaRPr sz="1400">
              <a:latin typeface="Times New Roman"/>
              <a:cs typeface="Times New Roman"/>
            </a:endParaRPr>
          </a:p>
          <a:p>
            <a:pPr marL="66675">
              <a:lnSpc>
                <a:spcPct val="100000"/>
              </a:lnSpc>
              <a:spcBef>
                <a:spcPts val="630"/>
              </a:spcBef>
            </a:pPr>
            <a:r>
              <a:rPr sz="1400" spc="5" dirty="0">
                <a:solidFill>
                  <a:srgbClr val="FFFFFF"/>
                </a:solidFill>
                <a:latin typeface="Times New Roman"/>
                <a:cs typeface="Times New Roman"/>
              </a:rPr>
              <a:t>5</a:t>
            </a:r>
            <a:r>
              <a:rPr sz="1400" spc="-5" dirty="0">
                <a:solidFill>
                  <a:srgbClr val="FFFFFF"/>
                </a:solidFill>
                <a:latin typeface="Times New Roman"/>
                <a:cs typeface="Times New Roman"/>
              </a:rPr>
              <a:t>.</a:t>
            </a:r>
            <a:r>
              <a:rPr sz="1400" spc="5" dirty="0">
                <a:solidFill>
                  <a:srgbClr val="FFFFFF"/>
                </a:solidFill>
                <a:latin typeface="Times New Roman"/>
                <a:cs typeface="Times New Roman"/>
              </a:rPr>
              <a:t>0%</a:t>
            </a:r>
            <a:endParaRPr sz="1400">
              <a:latin typeface="Times New Roman"/>
              <a:cs typeface="Times New Roman"/>
            </a:endParaRPr>
          </a:p>
        </p:txBody>
      </p:sp>
      <p:sp>
        <p:nvSpPr>
          <p:cNvPr id="39" name="object 39"/>
          <p:cNvSpPr txBox="1"/>
          <p:nvPr/>
        </p:nvSpPr>
        <p:spPr>
          <a:xfrm>
            <a:off x="7172187" y="4686541"/>
            <a:ext cx="39878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Times New Roman"/>
                <a:cs typeface="Times New Roman"/>
              </a:rPr>
              <a:t>5</a:t>
            </a:r>
            <a:r>
              <a:rPr sz="1400" spc="-5" dirty="0">
                <a:solidFill>
                  <a:srgbClr val="FFFFFF"/>
                </a:solidFill>
                <a:latin typeface="Times New Roman"/>
                <a:cs typeface="Times New Roman"/>
              </a:rPr>
              <a:t>.</a:t>
            </a:r>
            <a:r>
              <a:rPr sz="1400" spc="5" dirty="0">
                <a:solidFill>
                  <a:srgbClr val="FFFFFF"/>
                </a:solidFill>
                <a:latin typeface="Times New Roman"/>
                <a:cs typeface="Times New Roman"/>
              </a:rPr>
              <a:t>0%</a:t>
            </a:r>
            <a:endParaRPr sz="1400">
              <a:latin typeface="Times New Roman"/>
              <a:cs typeface="Times New Roman"/>
            </a:endParaRPr>
          </a:p>
        </p:txBody>
      </p:sp>
      <p:sp>
        <p:nvSpPr>
          <p:cNvPr id="40" name="object 40"/>
          <p:cNvSpPr/>
          <p:nvPr/>
        </p:nvSpPr>
        <p:spPr>
          <a:xfrm>
            <a:off x="0" y="2349500"/>
            <a:ext cx="9144000" cy="0"/>
          </a:xfrm>
          <a:custGeom>
            <a:avLst/>
            <a:gdLst/>
            <a:ahLst/>
            <a:cxnLst/>
            <a:rect l="l" t="t" r="r" b="b"/>
            <a:pathLst>
              <a:path w="9144000">
                <a:moveTo>
                  <a:pt x="0" y="0"/>
                </a:moveTo>
                <a:lnTo>
                  <a:pt x="9144000" y="0"/>
                </a:lnTo>
              </a:path>
            </a:pathLst>
          </a:custGeom>
          <a:ln w="31445">
            <a:solidFill>
              <a:srgbClr val="E1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Διάγραμμα 29">
            <a:extLst>
              <a:ext uri="{FF2B5EF4-FFF2-40B4-BE49-F238E27FC236}">
                <a16:creationId xmlns:a16="http://schemas.microsoft.com/office/drawing/2014/main" id="{AD1C43AE-B9B7-4740-8BF3-977DBD7D424D}"/>
              </a:ext>
            </a:extLst>
          </p:cNvPr>
          <p:cNvGraphicFramePr/>
          <p:nvPr/>
        </p:nvGraphicFramePr>
        <p:xfrm>
          <a:off x="618902" y="453978"/>
          <a:ext cx="7905750" cy="44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4" name="Διάγραμμα 33">
            <a:extLst>
              <a:ext uri="{FF2B5EF4-FFF2-40B4-BE49-F238E27FC236}">
                <a16:creationId xmlns:a16="http://schemas.microsoft.com/office/drawing/2014/main" id="{8F14A255-5BF4-4BAF-BFDE-655662C528C5}"/>
              </a:ext>
            </a:extLst>
          </p:cNvPr>
          <p:cNvGraphicFramePr/>
          <p:nvPr/>
        </p:nvGraphicFramePr>
        <p:xfrm>
          <a:off x="257848" y="5084216"/>
          <a:ext cx="4279265" cy="14331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Διάγραμμα 30">
            <a:extLst>
              <a:ext uri="{FF2B5EF4-FFF2-40B4-BE49-F238E27FC236}">
                <a16:creationId xmlns:a16="http://schemas.microsoft.com/office/drawing/2014/main" id="{71209464-8528-4D94-8C1A-74DEDAD8E3E7}"/>
              </a:ext>
            </a:extLst>
          </p:cNvPr>
          <p:cNvGraphicFramePr/>
          <p:nvPr/>
        </p:nvGraphicFramePr>
        <p:xfrm>
          <a:off x="764245" y="1259018"/>
          <a:ext cx="2805430" cy="3469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Διάγραμμα 31">
            <a:extLst>
              <a:ext uri="{FF2B5EF4-FFF2-40B4-BE49-F238E27FC236}">
                <a16:creationId xmlns:a16="http://schemas.microsoft.com/office/drawing/2014/main" id="{D75024FB-E31B-436E-8E11-EB2B47858624}"/>
              </a:ext>
            </a:extLst>
          </p:cNvPr>
          <p:cNvGraphicFramePr/>
          <p:nvPr>
            <p:extLst>
              <p:ext uri="{D42A27DB-BD31-4B8C-83A1-F6EECF244321}">
                <p14:modId xmlns:p14="http://schemas.microsoft.com/office/powerpoint/2010/main" val="111494457"/>
              </p:ext>
            </p:extLst>
          </p:nvPr>
        </p:nvGraphicFramePr>
        <p:xfrm>
          <a:off x="5436273" y="1829206"/>
          <a:ext cx="3143250" cy="150050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3" name="Διάγραμμα 32">
            <a:extLst>
              <a:ext uri="{FF2B5EF4-FFF2-40B4-BE49-F238E27FC236}">
                <a16:creationId xmlns:a16="http://schemas.microsoft.com/office/drawing/2014/main" id="{9408D7F0-DEE5-43C7-AF40-601FE423472E}"/>
              </a:ext>
            </a:extLst>
          </p:cNvPr>
          <p:cNvGraphicFramePr/>
          <p:nvPr>
            <p:extLst>
              <p:ext uri="{D42A27DB-BD31-4B8C-83A1-F6EECF244321}">
                <p14:modId xmlns:p14="http://schemas.microsoft.com/office/powerpoint/2010/main" val="3705626329"/>
              </p:ext>
            </p:extLst>
          </p:nvPr>
        </p:nvGraphicFramePr>
        <p:xfrm>
          <a:off x="5534025" y="4143375"/>
          <a:ext cx="3609975" cy="24288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9" name="object 29"/>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847F72DC-75A4-4A90-8069-0747AF284D54}"/>
              </a:ext>
            </a:extLst>
          </p:cNvPr>
          <p:cNvGraphicFramePr/>
          <p:nvPr>
            <p:extLst>
              <p:ext uri="{D42A27DB-BD31-4B8C-83A1-F6EECF244321}">
                <p14:modId xmlns:p14="http://schemas.microsoft.com/office/powerpoint/2010/main" val="2664378023"/>
              </p:ext>
            </p:extLst>
          </p:nvPr>
        </p:nvGraphicFramePr>
        <p:xfrm>
          <a:off x="838200" y="-218153"/>
          <a:ext cx="6705600" cy="729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4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1B7A70F7-B515-4CE5-B42B-BF9E7D08509B}"/>
              </a:ext>
            </a:extLst>
          </p:cNvPr>
          <p:cNvGraphicFramePr/>
          <p:nvPr>
            <p:extLst>
              <p:ext uri="{D42A27DB-BD31-4B8C-83A1-F6EECF244321}">
                <p14:modId xmlns:p14="http://schemas.microsoft.com/office/powerpoint/2010/main" val="2898904438"/>
              </p:ext>
            </p:extLst>
          </p:nvPr>
        </p:nvGraphicFramePr>
        <p:xfrm>
          <a:off x="762000" y="2136339"/>
          <a:ext cx="7848600" cy="441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81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2A19E00-43CC-4F29-ACFE-35D34A5A7A05}"/>
              </a:ext>
            </a:extLst>
          </p:cNvPr>
          <p:cNvGraphicFramePr/>
          <p:nvPr/>
        </p:nvGraphicFramePr>
        <p:xfrm>
          <a:off x="2286000" y="335846"/>
          <a:ext cx="4572000" cy="618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B2C07C40-581E-499C-8401-22F02AAEC197}"/>
              </a:ext>
            </a:extLst>
          </p:cNvPr>
          <p:cNvGraphicFramePr/>
          <p:nvPr>
            <p:extLst>
              <p:ext uri="{D42A27DB-BD31-4B8C-83A1-F6EECF244321}">
                <p14:modId xmlns:p14="http://schemas.microsoft.com/office/powerpoint/2010/main" val="1194988367"/>
              </p:ext>
            </p:extLst>
          </p:nvPr>
        </p:nvGraphicFramePr>
        <p:xfrm>
          <a:off x="76200" y="1600200"/>
          <a:ext cx="48006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318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9877411-5045-4524-88AB-0EB1E6A9B37C}"/>
              </a:ext>
            </a:extLst>
          </p:cNvPr>
          <p:cNvSpPr/>
          <p:nvPr/>
        </p:nvSpPr>
        <p:spPr>
          <a:xfrm>
            <a:off x="3200400" y="152400"/>
            <a:ext cx="1772793" cy="369332"/>
          </a:xfrm>
          <a:prstGeom prst="rect">
            <a:avLst/>
          </a:prstGeom>
        </p:spPr>
        <p:txBody>
          <a:bodyPr wrap="none">
            <a:spAutoFit/>
          </a:bodyPr>
          <a:lstStyle/>
          <a:p>
            <a:r>
              <a:rPr lang="el-GR" b="1" dirty="0">
                <a:solidFill>
                  <a:srgbClr val="000000"/>
                </a:solidFill>
                <a:latin typeface="Open Sans" panose="020B0606030504020204" pitchFamily="34" charset="0"/>
              </a:rPr>
              <a:t>Επιδημιολογία</a:t>
            </a:r>
            <a:endParaRPr lang="en-US" dirty="0"/>
          </a:p>
        </p:txBody>
      </p:sp>
      <p:graphicFrame>
        <p:nvGraphicFramePr>
          <p:cNvPr id="4" name="Διάγραμμα 3">
            <a:extLst>
              <a:ext uri="{FF2B5EF4-FFF2-40B4-BE49-F238E27FC236}">
                <a16:creationId xmlns:a16="http://schemas.microsoft.com/office/drawing/2014/main" id="{3523F0E3-BD17-480A-9841-AFC6F5C42CFD}"/>
              </a:ext>
            </a:extLst>
          </p:cNvPr>
          <p:cNvGraphicFramePr/>
          <p:nvPr>
            <p:extLst>
              <p:ext uri="{D42A27DB-BD31-4B8C-83A1-F6EECF244321}">
                <p14:modId xmlns:p14="http://schemas.microsoft.com/office/powerpoint/2010/main" val="2671982510"/>
              </p:ext>
            </p:extLst>
          </p:nvPr>
        </p:nvGraphicFramePr>
        <p:xfrm>
          <a:off x="1485900" y="609600"/>
          <a:ext cx="5981700" cy="661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27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1A7BD5BE-AFE8-4BC0-9CA9-A7AB3D18B9E1}"/>
              </a:ext>
            </a:extLst>
          </p:cNvPr>
          <p:cNvGraphicFramePr/>
          <p:nvPr>
            <p:extLst>
              <p:ext uri="{D42A27DB-BD31-4B8C-83A1-F6EECF244321}">
                <p14:modId xmlns:p14="http://schemas.microsoft.com/office/powerpoint/2010/main" val="3646996153"/>
              </p:ext>
            </p:extLst>
          </p:nvPr>
        </p:nvGraphicFramePr>
        <p:xfrm>
          <a:off x="914400" y="1166843"/>
          <a:ext cx="7162800" cy="546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47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EAED6FB4-E013-483C-8129-9A3FDA599E99}"/>
              </a:ext>
            </a:extLst>
          </p:cNvPr>
          <p:cNvGraphicFramePr/>
          <p:nvPr>
            <p:extLst>
              <p:ext uri="{D42A27DB-BD31-4B8C-83A1-F6EECF244321}">
                <p14:modId xmlns:p14="http://schemas.microsoft.com/office/powerpoint/2010/main" val="2841682485"/>
              </p:ext>
            </p:extLst>
          </p:nvPr>
        </p:nvGraphicFramePr>
        <p:xfrm>
          <a:off x="685800" y="-1880145"/>
          <a:ext cx="7086600" cy="1061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12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6625" y="6215062"/>
            <a:ext cx="1857375" cy="357505"/>
          </a:xfrm>
          <a:custGeom>
            <a:avLst/>
            <a:gdLst/>
            <a:ahLst/>
            <a:cxnLst/>
            <a:rect l="l" t="t" r="r" b="b"/>
            <a:pathLst>
              <a:path w="1857375" h="357504">
                <a:moveTo>
                  <a:pt x="1857375" y="0"/>
                </a:moveTo>
                <a:lnTo>
                  <a:pt x="0" y="0"/>
                </a:lnTo>
                <a:lnTo>
                  <a:pt x="0" y="357187"/>
                </a:lnTo>
                <a:lnTo>
                  <a:pt x="1857375" y="357187"/>
                </a:lnTo>
                <a:lnTo>
                  <a:pt x="1857375" y="0"/>
                </a:lnTo>
                <a:close/>
              </a:path>
            </a:pathLst>
          </a:custGeom>
          <a:solidFill>
            <a:srgbClr val="FFFFFF"/>
          </a:solidFill>
        </p:spPr>
        <p:txBody>
          <a:bodyPr wrap="square" lIns="0" tIns="0" rIns="0" bIns="0" rtlCol="0"/>
          <a:lstStyle/>
          <a:p>
            <a:endParaRPr/>
          </a:p>
        </p:txBody>
      </p:sp>
      <p:sp>
        <p:nvSpPr>
          <p:cNvPr id="4" name="object 4"/>
          <p:cNvSpPr/>
          <p:nvPr/>
        </p:nvSpPr>
        <p:spPr>
          <a:xfrm>
            <a:off x="1676400" y="802513"/>
            <a:ext cx="487679" cy="470915"/>
          </a:xfrm>
          <a:prstGeom prst="rect">
            <a:avLst/>
          </a:prstGeom>
          <a:blipFill>
            <a:blip r:embed="rId3" cstate="print"/>
            <a:stretch>
              <a:fillRect/>
            </a:stretch>
          </a:blipFill>
        </p:spPr>
        <p:txBody>
          <a:bodyPr wrap="square" lIns="0" tIns="0" rIns="0" bIns="0" rtlCol="0"/>
          <a:lstStyle/>
          <a:p>
            <a:endParaRPr/>
          </a:p>
        </p:txBody>
      </p:sp>
      <p:grpSp>
        <p:nvGrpSpPr>
          <p:cNvPr id="6" name="object 6"/>
          <p:cNvGrpSpPr/>
          <p:nvPr/>
        </p:nvGrpSpPr>
        <p:grpSpPr>
          <a:xfrm>
            <a:off x="239268" y="2474976"/>
            <a:ext cx="3724910" cy="500380"/>
            <a:chOff x="239268" y="2474976"/>
            <a:chExt cx="3724910" cy="500380"/>
          </a:xfrm>
        </p:grpSpPr>
        <p:sp>
          <p:nvSpPr>
            <p:cNvPr id="7" name="object 7"/>
            <p:cNvSpPr/>
            <p:nvPr/>
          </p:nvSpPr>
          <p:spPr>
            <a:xfrm>
              <a:off x="239268" y="2502408"/>
              <a:ext cx="487679" cy="4709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68452" y="2474976"/>
              <a:ext cx="3395472" cy="499872"/>
            </a:xfrm>
            <a:prstGeom prst="rect">
              <a:avLst/>
            </a:prstGeom>
            <a:blipFill>
              <a:blip r:embed="rId4" cstate="print"/>
              <a:stretch>
                <a:fillRect/>
              </a:stretch>
            </a:blipFill>
          </p:spPr>
          <p:txBody>
            <a:bodyPr wrap="square" lIns="0" tIns="0" rIns="0" bIns="0" rtlCol="0"/>
            <a:lstStyle/>
            <a:p>
              <a:endParaRPr/>
            </a:p>
          </p:txBody>
        </p:sp>
      </p:grpSp>
      <p:grpSp>
        <p:nvGrpSpPr>
          <p:cNvPr id="9" name="object 9"/>
          <p:cNvGrpSpPr/>
          <p:nvPr/>
        </p:nvGrpSpPr>
        <p:grpSpPr>
          <a:xfrm>
            <a:off x="239268" y="3800855"/>
            <a:ext cx="4102735" cy="500380"/>
            <a:chOff x="239268" y="3800855"/>
            <a:chExt cx="4102735" cy="500380"/>
          </a:xfrm>
        </p:grpSpPr>
        <p:sp>
          <p:nvSpPr>
            <p:cNvPr id="10" name="object 10"/>
            <p:cNvSpPr/>
            <p:nvPr/>
          </p:nvSpPr>
          <p:spPr>
            <a:xfrm>
              <a:off x="239268" y="3828287"/>
              <a:ext cx="487679" cy="47091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68452" y="3800855"/>
              <a:ext cx="3773424" cy="499872"/>
            </a:xfrm>
            <a:prstGeom prst="rect">
              <a:avLst/>
            </a:prstGeom>
            <a:blipFill>
              <a:blip r:embed="rId5" cstate="print"/>
              <a:stretch>
                <a:fillRect/>
              </a:stretch>
            </a:blipFill>
          </p:spPr>
          <p:txBody>
            <a:bodyPr wrap="square" lIns="0" tIns="0" rIns="0" bIns="0" rtlCol="0"/>
            <a:lstStyle/>
            <a:p>
              <a:endParaRPr/>
            </a:p>
          </p:txBody>
        </p:sp>
      </p:grpSp>
      <p:graphicFrame>
        <p:nvGraphicFramePr>
          <p:cNvPr id="14" name="Διάγραμμα 13">
            <a:extLst>
              <a:ext uri="{FF2B5EF4-FFF2-40B4-BE49-F238E27FC236}">
                <a16:creationId xmlns:a16="http://schemas.microsoft.com/office/drawing/2014/main" id="{5D3D5F7F-4A68-437E-AFDC-B7A3AA665258}"/>
              </a:ext>
            </a:extLst>
          </p:cNvPr>
          <p:cNvGraphicFramePr/>
          <p:nvPr>
            <p:extLst>
              <p:ext uri="{D42A27DB-BD31-4B8C-83A1-F6EECF244321}">
                <p14:modId xmlns:p14="http://schemas.microsoft.com/office/powerpoint/2010/main" val="1087769538"/>
              </p:ext>
            </p:extLst>
          </p:nvPr>
        </p:nvGraphicFramePr>
        <p:xfrm>
          <a:off x="330857" y="1508506"/>
          <a:ext cx="8262620" cy="414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Εικόνα 2">
            <a:extLst>
              <a:ext uri="{FF2B5EF4-FFF2-40B4-BE49-F238E27FC236}">
                <a16:creationId xmlns:a16="http://schemas.microsoft.com/office/drawing/2014/main" id="{39F87115-DA37-42CF-8F72-2A7F2EAC8126}"/>
              </a:ext>
            </a:extLst>
          </p:cNvPr>
          <p:cNvPicPr>
            <a:picLocks noChangeAspect="1"/>
          </p:cNvPicPr>
          <p:nvPr/>
        </p:nvPicPr>
        <p:blipFill>
          <a:blip r:embed="rId11"/>
          <a:stretch>
            <a:fillRect/>
          </a:stretch>
        </p:blipFill>
        <p:spPr>
          <a:xfrm>
            <a:off x="2667000" y="309307"/>
            <a:ext cx="3133725" cy="1457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7C55C71-911F-4743-9740-1F1F80D1816A}"/>
              </a:ext>
            </a:extLst>
          </p:cNvPr>
          <p:cNvSpPr/>
          <p:nvPr/>
        </p:nvSpPr>
        <p:spPr>
          <a:xfrm>
            <a:off x="2286000" y="8792"/>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FFBECB5D-1126-4D2D-91F9-56453831A556}"/>
              </a:ext>
            </a:extLst>
          </p:cNvPr>
          <p:cNvGraphicFramePr/>
          <p:nvPr>
            <p:extLst>
              <p:ext uri="{D42A27DB-BD31-4B8C-83A1-F6EECF244321}">
                <p14:modId xmlns:p14="http://schemas.microsoft.com/office/powerpoint/2010/main" val="3442756913"/>
              </p:ext>
            </p:extLst>
          </p:nvPr>
        </p:nvGraphicFramePr>
        <p:xfrm>
          <a:off x="609600" y="378124"/>
          <a:ext cx="6934200" cy="6251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4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5B5EE6C-652D-4E2A-83E7-EEBCF4201B4A}"/>
              </a:ext>
            </a:extLst>
          </p:cNvPr>
          <p:cNvSpPr/>
          <p:nvPr/>
        </p:nvSpPr>
        <p:spPr>
          <a:xfrm>
            <a:off x="1524000" y="-26377"/>
            <a:ext cx="6982880" cy="461665"/>
          </a:xfrm>
          <a:prstGeom prst="rect">
            <a:avLst/>
          </a:prstGeom>
        </p:spPr>
        <p:txBody>
          <a:bodyPr wrap="square">
            <a:spAutoFit/>
          </a:bodyPr>
          <a:lstStyle/>
          <a:p>
            <a:r>
              <a:rPr lang="el-GR" sz="2400" b="1" dirty="0">
                <a:solidFill>
                  <a:srgbClr val="000000"/>
                </a:solidFill>
                <a:latin typeface="Open Sans" panose="020B0606030504020204" pitchFamily="34" charset="0"/>
              </a:rPr>
              <a:t>Συνήθεις </a:t>
            </a:r>
            <a:r>
              <a:rPr lang="el-GR" sz="2400" b="1" dirty="0" err="1">
                <a:solidFill>
                  <a:srgbClr val="000000"/>
                </a:solidFill>
                <a:latin typeface="Open Sans" panose="020B0606030504020204" pitchFamily="34" charset="0"/>
              </a:rPr>
              <a:t>τροφιμογενείς</a:t>
            </a:r>
            <a:r>
              <a:rPr lang="el-GR" sz="2400" b="1" dirty="0">
                <a:solidFill>
                  <a:srgbClr val="000000"/>
                </a:solidFill>
                <a:latin typeface="Open Sans" panose="020B0606030504020204" pitchFamily="34" charset="0"/>
              </a:rPr>
              <a:t> λοιμώξεις</a:t>
            </a:r>
            <a:endParaRPr lang="en-US" sz="2400" b="1" dirty="0"/>
          </a:p>
        </p:txBody>
      </p:sp>
      <p:graphicFrame>
        <p:nvGraphicFramePr>
          <p:cNvPr id="4" name="Διάγραμμα 3">
            <a:extLst>
              <a:ext uri="{FF2B5EF4-FFF2-40B4-BE49-F238E27FC236}">
                <a16:creationId xmlns:a16="http://schemas.microsoft.com/office/drawing/2014/main" id="{607990AC-E4B3-4E58-9DC2-9540AB467A32}"/>
              </a:ext>
            </a:extLst>
          </p:cNvPr>
          <p:cNvGraphicFramePr/>
          <p:nvPr>
            <p:extLst>
              <p:ext uri="{D42A27DB-BD31-4B8C-83A1-F6EECF244321}">
                <p14:modId xmlns:p14="http://schemas.microsoft.com/office/powerpoint/2010/main" val="1727287857"/>
              </p:ext>
            </p:extLst>
          </p:nvPr>
        </p:nvGraphicFramePr>
        <p:xfrm>
          <a:off x="762000" y="457200"/>
          <a:ext cx="8382000" cy="649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38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B289E99-5D6E-4A2E-961D-A32D466D5910}"/>
              </a:ext>
            </a:extLst>
          </p:cNvPr>
          <p:cNvSpPr/>
          <p:nvPr/>
        </p:nvSpPr>
        <p:spPr>
          <a:xfrm>
            <a:off x="2819400" y="0"/>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21797FE8-440D-4555-9C3C-6D15094A14E9}"/>
              </a:ext>
            </a:extLst>
          </p:cNvPr>
          <p:cNvGraphicFramePr/>
          <p:nvPr>
            <p:extLst>
              <p:ext uri="{D42A27DB-BD31-4B8C-83A1-F6EECF244321}">
                <p14:modId xmlns:p14="http://schemas.microsoft.com/office/powerpoint/2010/main" val="2978317366"/>
              </p:ext>
            </p:extLst>
          </p:nvPr>
        </p:nvGraphicFramePr>
        <p:xfrm>
          <a:off x="838200" y="2209800"/>
          <a:ext cx="78486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FB0C247B-42A2-4DE6-AF68-28F2B207C16A}"/>
              </a:ext>
            </a:extLst>
          </p:cNvPr>
          <p:cNvSpPr/>
          <p:nvPr/>
        </p:nvSpPr>
        <p:spPr>
          <a:xfrm>
            <a:off x="2851338" y="990600"/>
            <a:ext cx="4887877" cy="523220"/>
          </a:xfrm>
          <a:prstGeom prst="rect">
            <a:avLst/>
          </a:prstGeom>
        </p:spPr>
        <p:txBody>
          <a:bodyPr wrap="none">
            <a:spAutoFit/>
          </a:bodyPr>
          <a:lstStyle/>
          <a:p>
            <a:r>
              <a:rPr lang="el-GR" sz="2800" b="1" dirty="0"/>
              <a:t>Λοιμώξεις από σαλμονέλες</a:t>
            </a:r>
            <a:endParaRPr lang="en-US" sz="2800" b="1" dirty="0"/>
          </a:p>
        </p:txBody>
      </p:sp>
    </p:spTree>
    <p:extLst>
      <p:ext uri="{BB962C8B-B14F-4D97-AF65-F5344CB8AC3E}">
        <p14:creationId xmlns:p14="http://schemas.microsoft.com/office/powerpoint/2010/main" val="290907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D47A695-DE31-43C1-BFFC-67835F02897A}"/>
              </a:ext>
            </a:extLst>
          </p:cNvPr>
          <p:cNvSpPr/>
          <p:nvPr/>
        </p:nvSpPr>
        <p:spPr>
          <a:xfrm>
            <a:off x="2620408" y="32238"/>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E6E143A0-E6AA-4AD9-BC34-A4FB3DFFC20F}"/>
              </a:ext>
            </a:extLst>
          </p:cNvPr>
          <p:cNvGraphicFramePr/>
          <p:nvPr>
            <p:extLst>
              <p:ext uri="{D42A27DB-BD31-4B8C-83A1-F6EECF244321}">
                <p14:modId xmlns:p14="http://schemas.microsoft.com/office/powerpoint/2010/main" val="4150796531"/>
              </p:ext>
            </p:extLst>
          </p:nvPr>
        </p:nvGraphicFramePr>
        <p:xfrm>
          <a:off x="609600" y="762000"/>
          <a:ext cx="8001000" cy="5466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8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93EC5C5F-729B-41EC-B584-1FD30344A316}"/>
              </a:ext>
            </a:extLst>
          </p:cNvPr>
          <p:cNvGraphicFramePr/>
          <p:nvPr>
            <p:extLst>
              <p:ext uri="{D42A27DB-BD31-4B8C-83A1-F6EECF244321}">
                <p14:modId xmlns:p14="http://schemas.microsoft.com/office/powerpoint/2010/main" val="2757779707"/>
              </p:ext>
            </p:extLst>
          </p:nvPr>
        </p:nvGraphicFramePr>
        <p:xfrm>
          <a:off x="533400" y="751344"/>
          <a:ext cx="7772400"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72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B960A28-540F-4B1C-935D-54528A822F30}"/>
              </a:ext>
            </a:extLst>
          </p:cNvPr>
          <p:cNvGraphicFramePr/>
          <p:nvPr>
            <p:extLst>
              <p:ext uri="{D42A27DB-BD31-4B8C-83A1-F6EECF244321}">
                <p14:modId xmlns:p14="http://schemas.microsoft.com/office/powerpoint/2010/main" val="3248200003"/>
              </p:ext>
            </p:extLst>
          </p:nvPr>
        </p:nvGraphicFramePr>
        <p:xfrm>
          <a:off x="609600" y="76199"/>
          <a:ext cx="7848600" cy="6861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045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A48FF9DB-72A3-403B-BD88-F748B92FBF9C}"/>
              </a:ext>
            </a:extLst>
          </p:cNvPr>
          <p:cNvGraphicFramePr/>
          <p:nvPr>
            <p:extLst>
              <p:ext uri="{D42A27DB-BD31-4B8C-83A1-F6EECF244321}">
                <p14:modId xmlns:p14="http://schemas.microsoft.com/office/powerpoint/2010/main" val="2155306939"/>
              </p:ext>
            </p:extLst>
          </p:nvPr>
        </p:nvGraphicFramePr>
        <p:xfrm>
          <a:off x="609600" y="685800"/>
          <a:ext cx="8001000" cy="587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188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3FFE74CC-256C-409D-AE25-A5D919B99A7A}"/>
              </a:ext>
            </a:extLst>
          </p:cNvPr>
          <p:cNvGraphicFramePr/>
          <p:nvPr>
            <p:extLst>
              <p:ext uri="{D42A27DB-BD31-4B8C-83A1-F6EECF244321}">
                <p14:modId xmlns:p14="http://schemas.microsoft.com/office/powerpoint/2010/main" val="2266565064"/>
              </p:ext>
            </p:extLst>
          </p:nvPr>
        </p:nvGraphicFramePr>
        <p:xfrm>
          <a:off x="381000" y="609600"/>
          <a:ext cx="8077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0CB42137-DBAA-42CC-B47B-BC82044E4145}"/>
              </a:ext>
            </a:extLst>
          </p:cNvPr>
          <p:cNvSpPr/>
          <p:nvPr/>
        </p:nvSpPr>
        <p:spPr>
          <a:xfrm>
            <a:off x="3733800" y="152400"/>
            <a:ext cx="1899879" cy="461665"/>
          </a:xfrm>
          <a:prstGeom prst="rect">
            <a:avLst/>
          </a:prstGeom>
        </p:spPr>
        <p:txBody>
          <a:bodyPr wrap="none">
            <a:spAutoFit/>
          </a:bodyPr>
          <a:lstStyle/>
          <a:p>
            <a:r>
              <a:rPr lang="el-GR" sz="2400" b="1" dirty="0" err="1"/>
              <a:t>Λιστερίωση</a:t>
            </a:r>
            <a:endParaRPr lang="en-US" sz="2400" b="1" dirty="0"/>
          </a:p>
        </p:txBody>
      </p:sp>
    </p:spTree>
    <p:extLst>
      <p:ext uri="{BB962C8B-B14F-4D97-AF65-F5344CB8AC3E}">
        <p14:creationId xmlns:p14="http://schemas.microsoft.com/office/powerpoint/2010/main" val="20909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BEE157CE-EAEC-4DB2-A143-F5E7A0F6BDFB}"/>
              </a:ext>
            </a:extLst>
          </p:cNvPr>
          <p:cNvGraphicFramePr/>
          <p:nvPr/>
        </p:nvGraphicFramePr>
        <p:xfrm>
          <a:off x="2286000" y="58847"/>
          <a:ext cx="4572000" cy="674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803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EB28362-32FA-43A3-9510-54AA10F8CE12}"/>
              </a:ext>
            </a:extLst>
          </p:cNvPr>
          <p:cNvGraphicFramePr/>
          <p:nvPr>
            <p:extLst>
              <p:ext uri="{D42A27DB-BD31-4B8C-83A1-F6EECF244321}">
                <p14:modId xmlns:p14="http://schemas.microsoft.com/office/powerpoint/2010/main" val="2392143458"/>
              </p:ext>
            </p:extLst>
          </p:nvPr>
        </p:nvGraphicFramePr>
        <p:xfrm>
          <a:off x="2286000" y="-228600"/>
          <a:ext cx="4572000" cy="799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58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0778" y="514921"/>
            <a:ext cx="7861300" cy="635000"/>
          </a:xfrm>
          <a:prstGeom prst="rect">
            <a:avLst/>
          </a:prstGeom>
        </p:spPr>
        <p:txBody>
          <a:bodyPr vert="horz" wrap="square" lIns="0" tIns="12065" rIns="0" bIns="0" rtlCol="0">
            <a:spAutoFit/>
          </a:bodyPr>
          <a:lstStyle/>
          <a:p>
            <a:pPr marL="12700">
              <a:lnSpc>
                <a:spcPct val="100000"/>
              </a:lnSpc>
              <a:spcBef>
                <a:spcPts val="95"/>
              </a:spcBef>
            </a:pPr>
            <a:r>
              <a:rPr lang="el-GR" sz="4000" spc="-5" dirty="0">
                <a:solidFill>
                  <a:schemeClr val="accent2"/>
                </a:solidFill>
                <a:latin typeface="Arial"/>
                <a:cs typeface="Arial"/>
              </a:rPr>
              <a:t>        </a:t>
            </a:r>
            <a:r>
              <a:rPr sz="4000" spc="-5" dirty="0" err="1">
                <a:solidFill>
                  <a:schemeClr val="accent2"/>
                </a:solidFill>
                <a:latin typeface="Arial"/>
                <a:cs typeface="Arial"/>
              </a:rPr>
              <a:t>Τροφιμογενή</a:t>
            </a:r>
            <a:r>
              <a:rPr sz="4000" spc="-5" dirty="0">
                <a:solidFill>
                  <a:schemeClr val="accent2"/>
                </a:solidFill>
                <a:latin typeface="Arial"/>
                <a:cs typeface="Arial"/>
              </a:rPr>
              <a:t> </a:t>
            </a:r>
            <a:r>
              <a:rPr sz="4000" spc="-10" dirty="0">
                <a:solidFill>
                  <a:schemeClr val="accent2"/>
                </a:solidFill>
                <a:latin typeface="Arial"/>
                <a:cs typeface="Arial"/>
              </a:rPr>
              <a:t>νοσήματα</a:t>
            </a:r>
            <a:endParaRPr sz="4000" dirty="0">
              <a:solidFill>
                <a:schemeClr val="accent2"/>
              </a:solidFill>
              <a:latin typeface="Arial"/>
              <a:cs typeface="Arial"/>
            </a:endParaRPr>
          </a:p>
        </p:txBody>
      </p:sp>
      <p:graphicFrame>
        <p:nvGraphicFramePr>
          <p:cNvPr id="4" name="Διάγραμμα 3">
            <a:extLst>
              <a:ext uri="{FF2B5EF4-FFF2-40B4-BE49-F238E27FC236}">
                <a16:creationId xmlns:a16="http://schemas.microsoft.com/office/drawing/2014/main" id="{0794DADF-76FC-4DEF-8628-754FF4FE5E80}"/>
              </a:ext>
            </a:extLst>
          </p:cNvPr>
          <p:cNvGraphicFramePr/>
          <p:nvPr>
            <p:extLst>
              <p:ext uri="{D42A27DB-BD31-4B8C-83A1-F6EECF244321}">
                <p14:modId xmlns:p14="http://schemas.microsoft.com/office/powerpoint/2010/main" val="4067030458"/>
              </p:ext>
            </p:extLst>
          </p:nvPr>
        </p:nvGraphicFramePr>
        <p:xfrm>
          <a:off x="426822" y="1581530"/>
          <a:ext cx="4331970" cy="307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Τηγανίτες, Σιρόπι Σφενταμιού, Γλυκό">
            <a:extLst>
              <a:ext uri="{FF2B5EF4-FFF2-40B4-BE49-F238E27FC236}">
                <a16:creationId xmlns:a16="http://schemas.microsoft.com/office/drawing/2014/main" id="{DE0E25B1-5F01-4677-8424-D4257AB11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611" y="3810086"/>
            <a:ext cx="4141389" cy="2607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6A5D31F1-14EA-4ABA-A603-DE6C846E62B9}"/>
              </a:ext>
            </a:extLst>
          </p:cNvPr>
          <p:cNvGraphicFramePr/>
          <p:nvPr>
            <p:extLst>
              <p:ext uri="{D42A27DB-BD31-4B8C-83A1-F6EECF244321}">
                <p14:modId xmlns:p14="http://schemas.microsoft.com/office/powerpoint/2010/main" val="3628597858"/>
              </p:ext>
            </p:extLst>
          </p:nvPr>
        </p:nvGraphicFramePr>
        <p:xfrm>
          <a:off x="8965" y="2743200"/>
          <a:ext cx="4572000"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F5CFC78D-40B3-454D-9023-8B1315AC04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950" y="48006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374D59A1-165B-42C4-9808-7C68A24A68C5}"/>
              </a:ext>
            </a:extLst>
          </p:cNvPr>
          <p:cNvSpPr/>
          <p:nvPr/>
        </p:nvSpPr>
        <p:spPr>
          <a:xfrm>
            <a:off x="3505200" y="1066800"/>
            <a:ext cx="1936749" cy="369332"/>
          </a:xfrm>
          <a:prstGeom prst="rect">
            <a:avLst/>
          </a:prstGeom>
        </p:spPr>
        <p:txBody>
          <a:bodyPr wrap="none">
            <a:spAutoFit/>
          </a:bodyPr>
          <a:lstStyle/>
          <a:p>
            <a:r>
              <a:rPr lang="el-GR" dirty="0"/>
              <a:t>Τοξοπλάσμωση</a:t>
            </a:r>
            <a:endParaRPr lang="en-US" dirty="0"/>
          </a:p>
        </p:txBody>
      </p:sp>
      <p:graphicFrame>
        <p:nvGraphicFramePr>
          <p:cNvPr id="6" name="Διάγραμμα 5">
            <a:extLst>
              <a:ext uri="{FF2B5EF4-FFF2-40B4-BE49-F238E27FC236}">
                <a16:creationId xmlns:a16="http://schemas.microsoft.com/office/drawing/2014/main" id="{B72CCCAF-AD56-43CF-9C44-DF5D8DDEB75F}"/>
              </a:ext>
            </a:extLst>
          </p:cNvPr>
          <p:cNvGraphicFramePr/>
          <p:nvPr>
            <p:extLst>
              <p:ext uri="{D42A27DB-BD31-4B8C-83A1-F6EECF244321}">
                <p14:modId xmlns:p14="http://schemas.microsoft.com/office/powerpoint/2010/main" val="2214444190"/>
              </p:ext>
            </p:extLst>
          </p:nvPr>
        </p:nvGraphicFramePr>
        <p:xfrm>
          <a:off x="3886200" y="1981200"/>
          <a:ext cx="4572000" cy="341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4462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2F0ADDB0-A0C6-4661-BA3C-EAFFE7728B18}"/>
              </a:ext>
            </a:extLst>
          </p:cNvPr>
          <p:cNvGraphicFramePr/>
          <p:nvPr/>
        </p:nvGraphicFramePr>
        <p:xfrm>
          <a:off x="2286000" y="58847"/>
          <a:ext cx="4572000" cy="674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19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CC8F5FC1-7EB9-4AB2-9CFC-75492A1D94DD}"/>
              </a:ext>
            </a:extLst>
          </p:cNvPr>
          <p:cNvGraphicFramePr/>
          <p:nvPr/>
        </p:nvGraphicFramePr>
        <p:xfrm>
          <a:off x="2286000" y="612845"/>
          <a:ext cx="45720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22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932E7D1A-7B9C-4CF5-B12F-E8DECC149263}"/>
              </a:ext>
            </a:extLst>
          </p:cNvPr>
          <p:cNvGraphicFramePr/>
          <p:nvPr/>
        </p:nvGraphicFramePr>
        <p:xfrm>
          <a:off x="2286000" y="-633650"/>
          <a:ext cx="4572000" cy="8125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44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1E02B79D-E643-4C3F-88B2-14F643C08D0C}"/>
              </a:ext>
            </a:extLst>
          </p:cNvPr>
          <p:cNvGraphicFramePr/>
          <p:nvPr/>
        </p:nvGraphicFramePr>
        <p:xfrm>
          <a:off x="2286000" y="889844"/>
          <a:ext cx="4572000"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082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05278C5A-DF9B-4197-9A9B-15C358DCEFA6}"/>
              </a:ext>
            </a:extLst>
          </p:cNvPr>
          <p:cNvGraphicFramePr/>
          <p:nvPr>
            <p:extLst>
              <p:ext uri="{D42A27DB-BD31-4B8C-83A1-F6EECF244321}">
                <p14:modId xmlns:p14="http://schemas.microsoft.com/office/powerpoint/2010/main" val="2846950945"/>
              </p:ext>
            </p:extLst>
          </p:nvPr>
        </p:nvGraphicFramePr>
        <p:xfrm>
          <a:off x="2286000" y="1371600"/>
          <a:ext cx="45720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22F60C3D-56A3-4A91-A195-8B0FCEEB355B}"/>
              </a:ext>
            </a:extLst>
          </p:cNvPr>
          <p:cNvSpPr/>
          <p:nvPr/>
        </p:nvSpPr>
        <p:spPr>
          <a:xfrm>
            <a:off x="2543079" y="152400"/>
            <a:ext cx="4283545" cy="369332"/>
          </a:xfrm>
          <a:prstGeom prst="rect">
            <a:avLst/>
          </a:prstGeom>
        </p:spPr>
        <p:txBody>
          <a:bodyPr wrap="none">
            <a:spAutoFit/>
          </a:bodyPr>
          <a:lstStyle/>
          <a:p>
            <a:r>
              <a:rPr lang="el-GR" dirty="0"/>
              <a:t>Εντερίτιδα από </a:t>
            </a:r>
            <a:r>
              <a:rPr lang="en-US" dirty="0"/>
              <a:t>Campylobacter </a:t>
            </a:r>
            <a:r>
              <a:rPr lang="en-US" dirty="0" err="1"/>
              <a:t>jejuni</a:t>
            </a:r>
            <a:endParaRPr lang="en-US" dirty="0"/>
          </a:p>
        </p:txBody>
      </p:sp>
    </p:spTree>
    <p:extLst>
      <p:ext uri="{BB962C8B-B14F-4D97-AF65-F5344CB8AC3E}">
        <p14:creationId xmlns:p14="http://schemas.microsoft.com/office/powerpoint/2010/main" val="2238302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F8EF50A-FA52-4257-B0CE-5D125F259713}"/>
              </a:ext>
            </a:extLst>
          </p:cNvPr>
          <p:cNvGraphicFramePr/>
          <p:nvPr>
            <p:extLst>
              <p:ext uri="{D42A27DB-BD31-4B8C-83A1-F6EECF244321}">
                <p14:modId xmlns:p14="http://schemas.microsoft.com/office/powerpoint/2010/main" val="3143652273"/>
              </p:ext>
            </p:extLst>
          </p:nvPr>
        </p:nvGraphicFramePr>
        <p:xfrm>
          <a:off x="533400" y="838200"/>
          <a:ext cx="7543800" cy="6483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B9787D1B-B917-4FD0-86AA-19AE7EECF2C4}"/>
              </a:ext>
            </a:extLst>
          </p:cNvPr>
          <p:cNvSpPr/>
          <p:nvPr/>
        </p:nvSpPr>
        <p:spPr>
          <a:xfrm>
            <a:off x="1219200" y="-76200"/>
            <a:ext cx="5638800" cy="400110"/>
          </a:xfrm>
          <a:prstGeom prst="rect">
            <a:avLst/>
          </a:prstGeom>
        </p:spPr>
        <p:txBody>
          <a:bodyPr wrap="square">
            <a:spAutoFit/>
          </a:bodyPr>
          <a:lstStyle/>
          <a:p>
            <a:r>
              <a:rPr lang="el-GR" sz="2000" b="1" dirty="0"/>
              <a:t>Λοιμώξεις από την ομάδα ιών </a:t>
            </a:r>
            <a:r>
              <a:rPr lang="el-GR" sz="2000" b="1" dirty="0" err="1"/>
              <a:t>Norwalk</a:t>
            </a:r>
            <a:endParaRPr lang="en-US" sz="2000" b="1" dirty="0"/>
          </a:p>
        </p:txBody>
      </p:sp>
    </p:spTree>
    <p:extLst>
      <p:ext uri="{BB962C8B-B14F-4D97-AF65-F5344CB8AC3E}">
        <p14:creationId xmlns:p14="http://schemas.microsoft.com/office/powerpoint/2010/main" val="464457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CB1426C-6070-4E93-932B-A5E1AC8CF988}"/>
              </a:ext>
            </a:extLst>
          </p:cNvPr>
          <p:cNvGraphicFramePr/>
          <p:nvPr>
            <p:extLst>
              <p:ext uri="{D42A27DB-BD31-4B8C-83A1-F6EECF244321}">
                <p14:modId xmlns:p14="http://schemas.microsoft.com/office/powerpoint/2010/main" val="2681364013"/>
              </p:ext>
            </p:extLst>
          </p:nvPr>
        </p:nvGraphicFramePr>
        <p:xfrm>
          <a:off x="914400" y="1828800"/>
          <a:ext cx="79248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40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9B953C25-1384-454B-981D-485079602E8C}"/>
              </a:ext>
            </a:extLst>
          </p:cNvPr>
          <p:cNvGraphicFramePr/>
          <p:nvPr>
            <p:extLst>
              <p:ext uri="{D42A27DB-BD31-4B8C-83A1-F6EECF244321}">
                <p14:modId xmlns:p14="http://schemas.microsoft.com/office/powerpoint/2010/main" val="3600731742"/>
              </p:ext>
            </p:extLst>
          </p:nvPr>
        </p:nvGraphicFramePr>
        <p:xfrm>
          <a:off x="618490" y="4494276"/>
          <a:ext cx="8065134" cy="178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46C78BB4-0B04-462E-92C5-983D20F36916}"/>
              </a:ext>
            </a:extLst>
          </p:cNvPr>
          <p:cNvGraphicFramePr/>
          <p:nvPr>
            <p:extLst>
              <p:ext uri="{D42A27DB-BD31-4B8C-83A1-F6EECF244321}">
                <p14:modId xmlns:p14="http://schemas.microsoft.com/office/powerpoint/2010/main" val="3559235118"/>
              </p:ext>
            </p:extLst>
          </p:nvPr>
        </p:nvGraphicFramePr>
        <p:xfrm>
          <a:off x="657138" y="2190820"/>
          <a:ext cx="2305138" cy="1368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Διάγραμμα 23">
            <a:extLst>
              <a:ext uri="{FF2B5EF4-FFF2-40B4-BE49-F238E27FC236}">
                <a16:creationId xmlns:a16="http://schemas.microsoft.com/office/drawing/2014/main" id="{EC13FA4F-D764-4AF9-9494-258066F1B7BC}"/>
              </a:ext>
            </a:extLst>
          </p:cNvPr>
          <p:cNvGraphicFramePr/>
          <p:nvPr/>
        </p:nvGraphicFramePr>
        <p:xfrm>
          <a:off x="2843212" y="3068637"/>
          <a:ext cx="2376805" cy="13684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2" name="object 12"/>
          <p:cNvGrpSpPr/>
          <p:nvPr/>
        </p:nvGrpSpPr>
        <p:grpSpPr>
          <a:xfrm>
            <a:off x="2411412" y="1406525"/>
            <a:ext cx="3600450" cy="1662430"/>
            <a:chOff x="2411412" y="1406525"/>
            <a:chExt cx="3600450" cy="1662430"/>
          </a:xfrm>
        </p:grpSpPr>
        <p:sp>
          <p:nvSpPr>
            <p:cNvPr id="13" name="object 13"/>
            <p:cNvSpPr/>
            <p:nvPr/>
          </p:nvSpPr>
          <p:spPr>
            <a:xfrm>
              <a:off x="2467330" y="1412875"/>
              <a:ext cx="1817370" cy="978535"/>
            </a:xfrm>
            <a:custGeom>
              <a:avLst/>
              <a:gdLst/>
              <a:ahLst/>
              <a:cxnLst/>
              <a:rect l="l" t="t" r="r" b="b"/>
              <a:pathLst>
                <a:path w="1817370" h="978535">
                  <a:moveTo>
                    <a:pt x="1817331" y="0"/>
                  </a:moveTo>
                  <a:lnTo>
                    <a:pt x="0" y="977976"/>
                  </a:lnTo>
                </a:path>
              </a:pathLst>
            </a:custGeom>
            <a:ln w="12700">
              <a:solidFill>
                <a:srgbClr val="000000"/>
              </a:solidFill>
            </a:ln>
          </p:spPr>
          <p:txBody>
            <a:bodyPr wrap="square" lIns="0" tIns="0" rIns="0" bIns="0" rtlCol="0"/>
            <a:lstStyle/>
            <a:p>
              <a:endParaRPr/>
            </a:p>
          </p:txBody>
        </p:sp>
        <p:sp>
          <p:nvSpPr>
            <p:cNvPr id="14" name="object 14"/>
            <p:cNvSpPr/>
            <p:nvPr/>
          </p:nvSpPr>
          <p:spPr>
            <a:xfrm>
              <a:off x="2411412" y="2351277"/>
              <a:ext cx="85725" cy="69850"/>
            </a:xfrm>
            <a:custGeom>
              <a:avLst/>
              <a:gdLst/>
              <a:ahLst/>
              <a:cxnLst/>
              <a:rect l="l" t="t" r="r" b="b"/>
              <a:pathLst>
                <a:path w="85725" h="69850">
                  <a:moveTo>
                    <a:pt x="49034" y="0"/>
                  </a:moveTo>
                  <a:lnTo>
                    <a:pt x="0" y="69659"/>
                  </a:lnTo>
                  <a:lnTo>
                    <a:pt x="85153" y="67094"/>
                  </a:lnTo>
                  <a:lnTo>
                    <a:pt x="49034" y="0"/>
                  </a:lnTo>
                  <a:close/>
                </a:path>
              </a:pathLst>
            </a:custGeom>
            <a:solidFill>
              <a:srgbClr val="000000"/>
            </a:solidFill>
          </p:spPr>
          <p:txBody>
            <a:bodyPr wrap="square" lIns="0" tIns="0" rIns="0" bIns="0" rtlCol="0"/>
            <a:lstStyle/>
            <a:p>
              <a:endParaRPr/>
            </a:p>
          </p:txBody>
        </p:sp>
        <p:sp>
          <p:nvSpPr>
            <p:cNvPr id="15" name="object 15"/>
            <p:cNvSpPr/>
            <p:nvPr/>
          </p:nvSpPr>
          <p:spPr>
            <a:xfrm>
              <a:off x="4145724" y="1412875"/>
              <a:ext cx="139065" cy="1592580"/>
            </a:xfrm>
            <a:custGeom>
              <a:avLst/>
              <a:gdLst/>
              <a:ahLst/>
              <a:cxnLst/>
              <a:rect l="l" t="t" r="r" b="b"/>
              <a:pathLst>
                <a:path w="139064" h="1592580">
                  <a:moveTo>
                    <a:pt x="138937" y="0"/>
                  </a:moveTo>
                  <a:lnTo>
                    <a:pt x="0" y="1592503"/>
                  </a:lnTo>
                </a:path>
              </a:pathLst>
            </a:custGeom>
            <a:ln w="12700">
              <a:solidFill>
                <a:srgbClr val="000000"/>
              </a:solidFill>
            </a:ln>
          </p:spPr>
          <p:txBody>
            <a:bodyPr wrap="square" lIns="0" tIns="0" rIns="0" bIns="0" rtlCol="0"/>
            <a:lstStyle/>
            <a:p>
              <a:endParaRPr/>
            </a:p>
          </p:txBody>
        </p:sp>
        <p:sp>
          <p:nvSpPr>
            <p:cNvPr id="16" name="object 16"/>
            <p:cNvSpPr/>
            <p:nvPr/>
          </p:nvSpPr>
          <p:spPr>
            <a:xfrm>
              <a:off x="4108869" y="2989414"/>
              <a:ext cx="76200" cy="79375"/>
            </a:xfrm>
            <a:custGeom>
              <a:avLst/>
              <a:gdLst/>
              <a:ahLst/>
              <a:cxnLst/>
              <a:rect l="l" t="t" r="r" b="b"/>
              <a:pathLst>
                <a:path w="76200" h="79375">
                  <a:moveTo>
                    <a:pt x="0" y="0"/>
                  </a:moveTo>
                  <a:lnTo>
                    <a:pt x="31330" y="79222"/>
                  </a:lnTo>
                  <a:lnTo>
                    <a:pt x="75907" y="6616"/>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4284662" y="1412875"/>
              <a:ext cx="1673860" cy="1045844"/>
            </a:xfrm>
            <a:custGeom>
              <a:avLst/>
              <a:gdLst/>
              <a:ahLst/>
              <a:cxnLst/>
              <a:rect l="l" t="t" r="r" b="b"/>
              <a:pathLst>
                <a:path w="1673860" h="1045844">
                  <a:moveTo>
                    <a:pt x="0" y="0"/>
                  </a:moveTo>
                  <a:lnTo>
                    <a:pt x="1673352" y="1045844"/>
                  </a:lnTo>
                </a:path>
              </a:pathLst>
            </a:custGeom>
            <a:ln w="12700">
              <a:solidFill>
                <a:srgbClr val="000000"/>
              </a:solidFill>
            </a:ln>
          </p:spPr>
          <p:txBody>
            <a:bodyPr wrap="square" lIns="0" tIns="0" rIns="0" bIns="0" rtlCol="0"/>
            <a:lstStyle/>
            <a:p>
              <a:endParaRPr/>
            </a:p>
          </p:txBody>
        </p:sp>
        <p:sp>
          <p:nvSpPr>
            <p:cNvPr id="18" name="object 18"/>
            <p:cNvSpPr/>
            <p:nvPr/>
          </p:nvSpPr>
          <p:spPr>
            <a:xfrm>
              <a:off x="5927051" y="2419680"/>
              <a:ext cx="85090" cy="73025"/>
            </a:xfrm>
            <a:custGeom>
              <a:avLst/>
              <a:gdLst/>
              <a:ahLst/>
              <a:cxnLst/>
              <a:rect l="l" t="t" r="r" b="b"/>
              <a:pathLst>
                <a:path w="85089" h="73025">
                  <a:moveTo>
                    <a:pt x="40386" y="0"/>
                  </a:moveTo>
                  <a:lnTo>
                    <a:pt x="0" y="64617"/>
                  </a:lnTo>
                  <a:lnTo>
                    <a:pt x="84810" y="72694"/>
                  </a:lnTo>
                  <a:lnTo>
                    <a:pt x="40386" y="0"/>
                  </a:lnTo>
                  <a:close/>
                </a:path>
              </a:pathLst>
            </a:custGeom>
            <a:solidFill>
              <a:srgbClr val="000000"/>
            </a:solidFill>
          </p:spPr>
          <p:txBody>
            <a:bodyPr wrap="square" lIns="0" tIns="0" rIns="0" bIns="0" rtlCol="0"/>
            <a:lstStyle/>
            <a:p>
              <a:endParaRPr/>
            </a:p>
          </p:txBody>
        </p:sp>
      </p:grpSp>
      <p:graphicFrame>
        <p:nvGraphicFramePr>
          <p:cNvPr id="19" name="Διάγραμμα 18">
            <a:extLst>
              <a:ext uri="{FF2B5EF4-FFF2-40B4-BE49-F238E27FC236}">
                <a16:creationId xmlns:a16="http://schemas.microsoft.com/office/drawing/2014/main" id="{39F61404-55D3-483F-89C5-74998727168A}"/>
              </a:ext>
            </a:extLst>
          </p:cNvPr>
          <p:cNvGraphicFramePr/>
          <p:nvPr>
            <p:extLst>
              <p:ext uri="{D42A27DB-BD31-4B8C-83A1-F6EECF244321}">
                <p14:modId xmlns:p14="http://schemas.microsoft.com/office/powerpoint/2010/main" val="1103834381"/>
              </p:ext>
            </p:extLst>
          </p:nvPr>
        </p:nvGraphicFramePr>
        <p:xfrm>
          <a:off x="5256872" y="2311402"/>
          <a:ext cx="3384550" cy="20878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Ορθογώνιο 1">
            <a:extLst>
              <a:ext uri="{FF2B5EF4-FFF2-40B4-BE49-F238E27FC236}">
                <a16:creationId xmlns:a16="http://schemas.microsoft.com/office/drawing/2014/main" id="{C0E5D682-E4DD-426C-BAD1-89C4DC26D345}"/>
              </a:ext>
            </a:extLst>
          </p:cNvPr>
          <p:cNvSpPr/>
          <p:nvPr/>
        </p:nvSpPr>
        <p:spPr>
          <a:xfrm>
            <a:off x="2442824" y="142881"/>
            <a:ext cx="3545842" cy="369332"/>
          </a:xfrm>
          <a:prstGeom prst="rect">
            <a:avLst/>
          </a:prstGeom>
        </p:spPr>
        <p:txBody>
          <a:bodyPr wrap="none">
            <a:spAutoFit/>
          </a:bodyPr>
          <a:lstStyle/>
          <a:p>
            <a:r>
              <a:rPr lang="el-GR" b="1" cap="all" dirty="0">
                <a:solidFill>
                  <a:srgbClr val="2F66C1"/>
                </a:solidFill>
                <a:latin typeface="open_sansregular"/>
              </a:rPr>
              <a:t>             ΤΡΟΦΙΜΟΓΕΝΗ ΝΟΣΗΜΑΤΑ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9207" y="855979"/>
            <a:ext cx="6481445" cy="574040"/>
          </a:xfrm>
          <a:prstGeom prst="rect">
            <a:avLst/>
          </a:prstGeom>
          <a:solidFill>
            <a:schemeClr val="accent1">
              <a:lumMod val="40000"/>
              <a:lumOff val="60000"/>
            </a:schemeClr>
          </a:solidFill>
        </p:spPr>
        <p:txBody>
          <a:bodyPr vert="horz" wrap="square" lIns="0" tIns="12700" rIns="0" bIns="0" rtlCol="0">
            <a:spAutoFit/>
          </a:bodyPr>
          <a:lstStyle/>
          <a:p>
            <a:pPr marL="12700">
              <a:lnSpc>
                <a:spcPct val="100000"/>
              </a:lnSpc>
              <a:spcBef>
                <a:spcPts val="100"/>
              </a:spcBef>
            </a:pPr>
            <a:r>
              <a:rPr spc="-5" dirty="0">
                <a:solidFill>
                  <a:srgbClr val="666633"/>
                </a:solidFill>
                <a:latin typeface="Arial"/>
                <a:cs typeface="Arial"/>
              </a:rPr>
              <a:t>ΤΡΟΦΙΜΟΓΕΝΕΙΣ</a:t>
            </a:r>
            <a:r>
              <a:rPr spc="-40" dirty="0">
                <a:solidFill>
                  <a:srgbClr val="666633"/>
                </a:solidFill>
                <a:latin typeface="Arial"/>
                <a:cs typeface="Arial"/>
              </a:rPr>
              <a:t> </a:t>
            </a:r>
            <a:r>
              <a:rPr spc="-5" dirty="0">
                <a:solidFill>
                  <a:srgbClr val="666633"/>
                </a:solidFill>
                <a:latin typeface="Arial"/>
                <a:cs typeface="Arial"/>
              </a:rPr>
              <a:t>ΛΟΙΜΩΞΕΙΣ</a:t>
            </a:r>
          </a:p>
        </p:txBody>
      </p:sp>
      <p:graphicFrame>
        <p:nvGraphicFramePr>
          <p:cNvPr id="20" name="Διάγραμμα 19">
            <a:extLst>
              <a:ext uri="{FF2B5EF4-FFF2-40B4-BE49-F238E27FC236}">
                <a16:creationId xmlns:a16="http://schemas.microsoft.com/office/drawing/2014/main" id="{AEF8D7EA-0CD9-4959-BF98-28102F255FC3}"/>
              </a:ext>
            </a:extLst>
          </p:cNvPr>
          <p:cNvGraphicFramePr/>
          <p:nvPr/>
        </p:nvGraphicFramePr>
        <p:xfrm>
          <a:off x="468312" y="2362200"/>
          <a:ext cx="4104004"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763A1C49-F0A4-4EAB-AD6A-5E1B7097A575}"/>
              </a:ext>
            </a:extLst>
          </p:cNvPr>
          <p:cNvGraphicFramePr/>
          <p:nvPr/>
        </p:nvGraphicFramePr>
        <p:xfrm>
          <a:off x="152111" y="3100514"/>
          <a:ext cx="5420995" cy="678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3" name="Διάγραμμα 22">
            <a:extLst>
              <a:ext uri="{FF2B5EF4-FFF2-40B4-BE49-F238E27FC236}">
                <a16:creationId xmlns:a16="http://schemas.microsoft.com/office/drawing/2014/main" id="{CD345A33-98D8-4EA4-8866-27EC3DF961C6}"/>
              </a:ext>
            </a:extLst>
          </p:cNvPr>
          <p:cNvGraphicFramePr/>
          <p:nvPr/>
        </p:nvGraphicFramePr>
        <p:xfrm>
          <a:off x="507140" y="4055998"/>
          <a:ext cx="4707255" cy="3606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4" name="Ομάδα 23">
            <a:extLst>
              <a:ext uri="{FF2B5EF4-FFF2-40B4-BE49-F238E27FC236}">
                <a16:creationId xmlns:a16="http://schemas.microsoft.com/office/drawing/2014/main" id="{C57A5BC7-F063-4B5E-8781-39CE9D5D4863}"/>
              </a:ext>
            </a:extLst>
          </p:cNvPr>
          <p:cNvGrpSpPr/>
          <p:nvPr/>
        </p:nvGrpSpPr>
        <p:grpSpPr>
          <a:xfrm>
            <a:off x="5698490" y="3812239"/>
            <a:ext cx="3311524" cy="1485000"/>
            <a:chOff x="5724525" y="4073339"/>
            <a:chExt cx="3311524" cy="1485000"/>
          </a:xfrm>
        </p:grpSpPr>
        <p:sp>
          <p:nvSpPr>
            <p:cNvPr id="25" name="Ελεύθερη σχεδίαση: Σχήμα 24">
              <a:extLst>
                <a:ext uri="{FF2B5EF4-FFF2-40B4-BE49-F238E27FC236}">
                  <a16:creationId xmlns:a16="http://schemas.microsoft.com/office/drawing/2014/main" id="{5EC6E35C-310D-4C47-8E09-A59022E6FC5D}"/>
                </a:ext>
              </a:extLst>
            </p:cNvPr>
            <p:cNvSpPr/>
            <p:nvPr/>
          </p:nvSpPr>
          <p:spPr>
            <a:xfrm>
              <a:off x="5724525" y="4073339"/>
              <a:ext cx="3311524" cy="596700"/>
            </a:xfrm>
            <a:custGeom>
              <a:avLst/>
              <a:gdLst>
                <a:gd name="connsiteX0" fmla="*/ 0 w 3311524"/>
                <a:gd name="connsiteY0" fmla="*/ 99452 h 596700"/>
                <a:gd name="connsiteX1" fmla="*/ 99452 w 3311524"/>
                <a:gd name="connsiteY1" fmla="*/ 0 h 596700"/>
                <a:gd name="connsiteX2" fmla="*/ 3212072 w 3311524"/>
                <a:gd name="connsiteY2" fmla="*/ 0 h 596700"/>
                <a:gd name="connsiteX3" fmla="*/ 3311524 w 3311524"/>
                <a:gd name="connsiteY3" fmla="*/ 99452 h 596700"/>
                <a:gd name="connsiteX4" fmla="*/ 3311524 w 3311524"/>
                <a:gd name="connsiteY4" fmla="*/ 497248 h 596700"/>
                <a:gd name="connsiteX5" fmla="*/ 3212072 w 3311524"/>
                <a:gd name="connsiteY5" fmla="*/ 596700 h 596700"/>
                <a:gd name="connsiteX6" fmla="*/ 99452 w 3311524"/>
                <a:gd name="connsiteY6" fmla="*/ 596700 h 596700"/>
                <a:gd name="connsiteX7" fmla="*/ 0 w 3311524"/>
                <a:gd name="connsiteY7" fmla="*/ 497248 h 596700"/>
                <a:gd name="connsiteX8" fmla="*/ 0 w 3311524"/>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596700">
                  <a:moveTo>
                    <a:pt x="0" y="99452"/>
                  </a:moveTo>
                  <a:cubicBezTo>
                    <a:pt x="0" y="44526"/>
                    <a:pt x="44526" y="0"/>
                    <a:pt x="99452" y="0"/>
                  </a:cubicBezTo>
                  <a:lnTo>
                    <a:pt x="3212072" y="0"/>
                  </a:lnTo>
                  <a:cubicBezTo>
                    <a:pt x="3266998" y="0"/>
                    <a:pt x="3311524" y="44526"/>
                    <a:pt x="3311524" y="99452"/>
                  </a:cubicBezTo>
                  <a:lnTo>
                    <a:pt x="3311524" y="497248"/>
                  </a:lnTo>
                  <a:cubicBezTo>
                    <a:pt x="3311524" y="552174"/>
                    <a:pt x="3266998" y="596700"/>
                    <a:pt x="3212072" y="596700"/>
                  </a:cubicBezTo>
                  <a:lnTo>
                    <a:pt x="99452" y="596700"/>
                  </a:lnTo>
                  <a:cubicBezTo>
                    <a:pt x="44526" y="596700"/>
                    <a:pt x="0" y="552174"/>
                    <a:pt x="0" y="497248"/>
                  </a:cubicBezTo>
                  <a:lnTo>
                    <a:pt x="0" y="994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1500" b="1" kern="1200"/>
                <a:t>Τοξίνη μικροοργανισμού  που έχει παραχθεί μέσα  στο τρόφιμο</a:t>
              </a:r>
              <a:endParaRPr lang="en-US" sz="1500" kern="1200"/>
            </a:p>
          </p:txBody>
        </p:sp>
        <p:sp>
          <p:nvSpPr>
            <p:cNvPr id="26" name="Ελεύθερη σχεδίαση: Σχήμα 25">
              <a:extLst>
                <a:ext uri="{FF2B5EF4-FFF2-40B4-BE49-F238E27FC236}">
                  <a16:creationId xmlns:a16="http://schemas.microsoft.com/office/drawing/2014/main" id="{F36BB9BD-1058-44CA-A18F-35EE219B4089}"/>
                </a:ext>
              </a:extLst>
            </p:cNvPr>
            <p:cNvSpPr/>
            <p:nvPr/>
          </p:nvSpPr>
          <p:spPr>
            <a:xfrm>
              <a:off x="5724525" y="4713239"/>
              <a:ext cx="3311524" cy="596700"/>
            </a:xfrm>
            <a:custGeom>
              <a:avLst/>
              <a:gdLst>
                <a:gd name="connsiteX0" fmla="*/ 0 w 3311524"/>
                <a:gd name="connsiteY0" fmla="*/ 99452 h 596700"/>
                <a:gd name="connsiteX1" fmla="*/ 99452 w 3311524"/>
                <a:gd name="connsiteY1" fmla="*/ 0 h 596700"/>
                <a:gd name="connsiteX2" fmla="*/ 3212072 w 3311524"/>
                <a:gd name="connsiteY2" fmla="*/ 0 h 596700"/>
                <a:gd name="connsiteX3" fmla="*/ 3311524 w 3311524"/>
                <a:gd name="connsiteY3" fmla="*/ 99452 h 596700"/>
                <a:gd name="connsiteX4" fmla="*/ 3311524 w 3311524"/>
                <a:gd name="connsiteY4" fmla="*/ 497248 h 596700"/>
                <a:gd name="connsiteX5" fmla="*/ 3212072 w 3311524"/>
                <a:gd name="connsiteY5" fmla="*/ 596700 h 596700"/>
                <a:gd name="connsiteX6" fmla="*/ 99452 w 3311524"/>
                <a:gd name="connsiteY6" fmla="*/ 596700 h 596700"/>
                <a:gd name="connsiteX7" fmla="*/ 0 w 3311524"/>
                <a:gd name="connsiteY7" fmla="*/ 497248 h 596700"/>
                <a:gd name="connsiteX8" fmla="*/ 0 w 3311524"/>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596700">
                  <a:moveTo>
                    <a:pt x="0" y="99452"/>
                  </a:moveTo>
                  <a:cubicBezTo>
                    <a:pt x="0" y="44526"/>
                    <a:pt x="44526" y="0"/>
                    <a:pt x="99452" y="0"/>
                  </a:cubicBezTo>
                  <a:lnTo>
                    <a:pt x="3212072" y="0"/>
                  </a:lnTo>
                  <a:cubicBezTo>
                    <a:pt x="3266998" y="0"/>
                    <a:pt x="3311524" y="44526"/>
                    <a:pt x="3311524" y="99452"/>
                  </a:cubicBezTo>
                  <a:lnTo>
                    <a:pt x="3311524" y="497248"/>
                  </a:lnTo>
                  <a:cubicBezTo>
                    <a:pt x="3311524" y="552174"/>
                    <a:pt x="3266998" y="596700"/>
                    <a:pt x="3212072" y="596700"/>
                  </a:cubicBezTo>
                  <a:lnTo>
                    <a:pt x="99452" y="596700"/>
                  </a:lnTo>
                  <a:cubicBezTo>
                    <a:pt x="44526" y="596700"/>
                    <a:pt x="0" y="552174"/>
                    <a:pt x="0" y="497248"/>
                  </a:cubicBezTo>
                  <a:lnTo>
                    <a:pt x="0" y="994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1500" b="1" kern="1200" dirty="0" err="1"/>
                <a:t>Τροφοτοξικώσεις</a:t>
              </a:r>
              <a:r>
                <a:rPr lang="el-GR" sz="1500" b="1" kern="1200" dirty="0"/>
                <a:t> </a:t>
              </a:r>
              <a:endParaRPr lang="en-US" sz="1500" kern="1200" dirty="0"/>
            </a:p>
          </p:txBody>
        </p:sp>
        <p:sp>
          <p:nvSpPr>
            <p:cNvPr id="31" name="Ελεύθερη σχεδίαση: Σχήμα 30">
              <a:extLst>
                <a:ext uri="{FF2B5EF4-FFF2-40B4-BE49-F238E27FC236}">
                  <a16:creationId xmlns:a16="http://schemas.microsoft.com/office/drawing/2014/main" id="{4ED75400-4326-4E0C-81DD-8DABF4E823AF}"/>
                </a:ext>
              </a:extLst>
            </p:cNvPr>
            <p:cNvSpPr/>
            <p:nvPr/>
          </p:nvSpPr>
          <p:spPr>
            <a:xfrm>
              <a:off x="5724525" y="5309939"/>
              <a:ext cx="3311524" cy="248400"/>
            </a:xfrm>
            <a:custGeom>
              <a:avLst/>
              <a:gdLst>
                <a:gd name="connsiteX0" fmla="*/ 0 w 3311524"/>
                <a:gd name="connsiteY0" fmla="*/ 0 h 248400"/>
                <a:gd name="connsiteX1" fmla="*/ 3311524 w 3311524"/>
                <a:gd name="connsiteY1" fmla="*/ 0 h 248400"/>
                <a:gd name="connsiteX2" fmla="*/ 3311524 w 3311524"/>
                <a:gd name="connsiteY2" fmla="*/ 248400 h 248400"/>
                <a:gd name="connsiteX3" fmla="*/ 0 w 3311524"/>
                <a:gd name="connsiteY3" fmla="*/ 248400 h 248400"/>
                <a:gd name="connsiteX4" fmla="*/ 0 w 3311524"/>
                <a:gd name="connsiteY4" fmla="*/ 0 h 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524" h="248400">
                  <a:moveTo>
                    <a:pt x="0" y="0"/>
                  </a:moveTo>
                  <a:lnTo>
                    <a:pt x="3311524" y="0"/>
                  </a:lnTo>
                  <a:lnTo>
                    <a:pt x="3311524" y="248400"/>
                  </a:lnTo>
                  <a:lnTo>
                    <a:pt x="0" y="248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41" tIns="19050" rIns="106680" bIns="19050" numCol="1" spcCol="1270" anchor="t" anchorCtr="0">
              <a:noAutofit/>
            </a:bodyPr>
            <a:lstStyle/>
            <a:p>
              <a:pPr marL="0" lvl="1" algn="l" defTabSz="533400">
                <a:lnSpc>
                  <a:spcPct val="90000"/>
                </a:lnSpc>
                <a:spcBef>
                  <a:spcPct val="0"/>
                </a:spcBef>
                <a:spcAft>
                  <a:spcPct val="20000"/>
                </a:spcAft>
              </a:pPr>
              <a:r>
                <a:rPr lang="en-US" sz="1200" b="1" kern="1200" dirty="0"/>
                <a:t> </a:t>
              </a:r>
              <a:endParaRPr lang="en-US" sz="1200" kern="1200" dirty="0"/>
            </a:p>
          </p:txBody>
        </p:sp>
      </p:grpSp>
      <p:sp>
        <p:nvSpPr>
          <p:cNvPr id="10" name="object 10"/>
          <p:cNvSpPr/>
          <p:nvPr/>
        </p:nvSpPr>
        <p:spPr>
          <a:xfrm>
            <a:off x="7155179" y="4318210"/>
            <a:ext cx="238125" cy="238125"/>
          </a:xfrm>
          <a:prstGeom prst="rect">
            <a:avLst/>
          </a:prstGeom>
          <a:blipFill>
            <a:blip r:embed="rId17" cstate="print"/>
            <a:stretch>
              <a:fillRect/>
            </a:stretch>
          </a:blipFill>
        </p:spPr>
        <p:txBody>
          <a:bodyPr wrap="square" lIns="0" tIns="0" rIns="0" bIns="0" rtlCol="0"/>
          <a:lstStyle/>
          <a:p>
            <a:endParaRPr/>
          </a:p>
        </p:txBody>
      </p:sp>
      <p:grpSp>
        <p:nvGrpSpPr>
          <p:cNvPr id="11" name="object 11"/>
          <p:cNvGrpSpPr/>
          <p:nvPr/>
        </p:nvGrpSpPr>
        <p:grpSpPr>
          <a:xfrm>
            <a:off x="2509837" y="2438400"/>
            <a:ext cx="5872530" cy="1604962"/>
            <a:chOff x="2509837" y="2438400"/>
            <a:chExt cx="5872530" cy="1604962"/>
          </a:xfrm>
        </p:grpSpPr>
        <p:sp>
          <p:nvSpPr>
            <p:cNvPr id="12" name="object 12"/>
            <p:cNvSpPr/>
            <p:nvPr/>
          </p:nvSpPr>
          <p:spPr>
            <a:xfrm>
              <a:off x="2509837" y="3805237"/>
              <a:ext cx="238125" cy="238125"/>
            </a:xfrm>
            <a:prstGeom prst="rect">
              <a:avLst/>
            </a:prstGeom>
            <a:blipFill>
              <a:blip r:embed="rId17" cstate="print"/>
              <a:stretch>
                <a:fillRect/>
              </a:stretch>
            </a:blipFill>
          </p:spPr>
          <p:txBody>
            <a:bodyPr wrap="square" lIns="0" tIns="0" rIns="0" bIns="0" rtlCol="0"/>
            <a:lstStyle/>
            <a:p>
              <a:endParaRPr/>
            </a:p>
          </p:txBody>
        </p:sp>
        <p:sp>
          <p:nvSpPr>
            <p:cNvPr id="13" name="object 13"/>
            <p:cNvSpPr/>
            <p:nvPr/>
          </p:nvSpPr>
          <p:spPr>
            <a:xfrm>
              <a:off x="5639435" y="2438400"/>
              <a:ext cx="2742565" cy="1040130"/>
            </a:xfrm>
            <a:custGeom>
              <a:avLst/>
              <a:gdLst/>
              <a:ahLst/>
              <a:cxnLst/>
              <a:rect l="l" t="t" r="r" b="b"/>
              <a:pathLst>
                <a:path w="2742565" h="1040129">
                  <a:moveTo>
                    <a:pt x="2742565" y="0"/>
                  </a:moveTo>
                  <a:lnTo>
                    <a:pt x="0" y="1039533"/>
                  </a:lnTo>
                </a:path>
              </a:pathLst>
            </a:custGeom>
            <a:ln w="12700">
              <a:solidFill>
                <a:srgbClr val="000000"/>
              </a:solidFill>
            </a:ln>
          </p:spPr>
          <p:txBody>
            <a:bodyPr wrap="square" lIns="0" tIns="0" rIns="0" bIns="0" rtlCol="0"/>
            <a:lstStyle/>
            <a:p>
              <a:endParaRPr/>
            </a:p>
          </p:txBody>
        </p:sp>
        <p:sp>
          <p:nvSpPr>
            <p:cNvPr id="14" name="object 14"/>
            <p:cNvSpPr/>
            <p:nvPr/>
          </p:nvSpPr>
          <p:spPr>
            <a:xfrm>
              <a:off x="5580062" y="3437801"/>
              <a:ext cx="85090" cy="71755"/>
            </a:xfrm>
            <a:custGeom>
              <a:avLst/>
              <a:gdLst/>
              <a:ahLst/>
              <a:cxnLst/>
              <a:rect l="l" t="t" r="r" b="b"/>
              <a:pathLst>
                <a:path w="85089" h="71754">
                  <a:moveTo>
                    <a:pt x="57746" y="0"/>
                  </a:moveTo>
                  <a:lnTo>
                    <a:pt x="0" y="62636"/>
                  </a:lnTo>
                  <a:lnTo>
                    <a:pt x="84759" y="71247"/>
                  </a:lnTo>
                  <a:lnTo>
                    <a:pt x="57746" y="0"/>
                  </a:lnTo>
                  <a:close/>
                </a:path>
              </a:pathLst>
            </a:custGeom>
            <a:solidFill>
              <a:srgbClr val="000000"/>
            </a:solidFill>
          </p:spPr>
          <p:txBody>
            <a:bodyPr wrap="square" lIns="0" tIns="0" rIns="0" bIns="0" rtlCol="0"/>
            <a:lstStyle/>
            <a:p>
              <a:endParaRPr/>
            </a:p>
          </p:txBody>
        </p:sp>
        <p:sp>
          <p:nvSpPr>
            <p:cNvPr id="15" name="object 15"/>
            <p:cNvSpPr/>
            <p:nvPr/>
          </p:nvSpPr>
          <p:spPr>
            <a:xfrm>
              <a:off x="7355573" y="2438400"/>
              <a:ext cx="1026794" cy="1246505"/>
            </a:xfrm>
            <a:custGeom>
              <a:avLst/>
              <a:gdLst/>
              <a:ahLst/>
              <a:cxnLst/>
              <a:rect l="l" t="t" r="r" b="b"/>
              <a:pathLst>
                <a:path w="1026795" h="1246504">
                  <a:moveTo>
                    <a:pt x="1026426" y="0"/>
                  </a:moveTo>
                  <a:lnTo>
                    <a:pt x="0" y="1246378"/>
                  </a:lnTo>
                </a:path>
              </a:pathLst>
            </a:custGeom>
            <a:ln w="12700">
              <a:solidFill>
                <a:srgbClr val="000000"/>
              </a:solidFill>
            </a:ln>
          </p:spPr>
          <p:txBody>
            <a:bodyPr wrap="square" lIns="0" tIns="0" rIns="0" bIns="0" rtlCol="0"/>
            <a:lstStyle/>
            <a:p>
              <a:endParaRPr/>
            </a:p>
          </p:txBody>
        </p:sp>
        <p:sp>
          <p:nvSpPr>
            <p:cNvPr id="16" name="object 16"/>
            <p:cNvSpPr/>
            <p:nvPr/>
          </p:nvSpPr>
          <p:spPr>
            <a:xfrm>
              <a:off x="7315200" y="3650754"/>
              <a:ext cx="78105" cy="83185"/>
            </a:xfrm>
            <a:custGeom>
              <a:avLst/>
              <a:gdLst/>
              <a:ahLst/>
              <a:cxnLst/>
              <a:rect l="l" t="t" r="r" b="b"/>
              <a:pathLst>
                <a:path w="78104" h="83185">
                  <a:moveTo>
                    <a:pt x="19024" y="0"/>
                  </a:moveTo>
                  <a:lnTo>
                    <a:pt x="0" y="83045"/>
                  </a:lnTo>
                  <a:lnTo>
                    <a:pt x="77850" y="48437"/>
                  </a:lnTo>
                  <a:lnTo>
                    <a:pt x="19024" y="0"/>
                  </a:lnTo>
                  <a:close/>
                </a:path>
              </a:pathLst>
            </a:custGeom>
            <a:solidFill>
              <a:srgbClr val="000000"/>
            </a:solidFill>
          </p:spPr>
          <p:txBody>
            <a:bodyPr wrap="square" lIns="0" tIns="0" rIns="0" bIns="0" rtlCol="0"/>
            <a:lstStyle/>
            <a:p>
              <a:endParaRPr/>
            </a:p>
          </p:txBody>
        </p:sp>
        <p:sp>
          <p:nvSpPr>
            <p:cNvPr id="17" name="object 17"/>
            <p:cNvSpPr/>
            <p:nvPr/>
          </p:nvSpPr>
          <p:spPr>
            <a:xfrm>
              <a:off x="4711611" y="2514600"/>
              <a:ext cx="2908935" cy="149225"/>
            </a:xfrm>
            <a:custGeom>
              <a:avLst/>
              <a:gdLst/>
              <a:ahLst/>
              <a:cxnLst/>
              <a:rect l="l" t="t" r="r" b="b"/>
              <a:pathLst>
                <a:path w="2908934" h="149225">
                  <a:moveTo>
                    <a:pt x="2908388" y="0"/>
                  </a:moveTo>
                  <a:lnTo>
                    <a:pt x="0" y="149148"/>
                  </a:lnTo>
                </a:path>
              </a:pathLst>
            </a:custGeom>
            <a:ln w="12700">
              <a:solidFill>
                <a:srgbClr val="000000"/>
              </a:solidFill>
            </a:ln>
          </p:spPr>
          <p:txBody>
            <a:bodyPr wrap="square" lIns="0" tIns="0" rIns="0" bIns="0" rtlCol="0"/>
            <a:lstStyle/>
            <a:p>
              <a:endParaRPr/>
            </a:p>
          </p:txBody>
        </p:sp>
        <p:sp>
          <p:nvSpPr>
            <p:cNvPr id="18" name="object 18"/>
            <p:cNvSpPr/>
            <p:nvPr/>
          </p:nvSpPr>
          <p:spPr>
            <a:xfrm>
              <a:off x="4648200" y="2625051"/>
              <a:ext cx="78105" cy="76200"/>
            </a:xfrm>
            <a:custGeom>
              <a:avLst/>
              <a:gdLst/>
              <a:ahLst/>
              <a:cxnLst/>
              <a:rect l="l" t="t" r="r" b="b"/>
              <a:pathLst>
                <a:path w="78104" h="76200">
                  <a:moveTo>
                    <a:pt x="74142" y="0"/>
                  </a:moveTo>
                  <a:lnTo>
                    <a:pt x="0" y="41960"/>
                  </a:lnTo>
                  <a:lnTo>
                    <a:pt x="78054" y="76098"/>
                  </a:lnTo>
                  <a:lnTo>
                    <a:pt x="74142" y="0"/>
                  </a:lnTo>
                  <a:close/>
                </a:path>
              </a:pathLst>
            </a:custGeom>
            <a:solidFill>
              <a:srgbClr val="000000"/>
            </a:solidFill>
          </p:spPr>
          <p:txBody>
            <a:bodyPr wrap="square" lIns="0" tIns="0" rIns="0" bIns="0" rtlCol="0"/>
            <a:lstStyle/>
            <a:p>
              <a:endParaRPr/>
            </a:p>
          </p:txBody>
        </p:sp>
      </p:grpSp>
      <p:pic>
        <p:nvPicPr>
          <p:cNvPr id="2050" name="Picture 2" descr="Η έρευνα που αποκαλύπτει ποια είναι τα πιο καρκινογόνα τρόφιμα ...">
            <a:extLst>
              <a:ext uri="{FF2B5EF4-FFF2-40B4-BE49-F238E27FC236}">
                <a16:creationId xmlns:a16="http://schemas.microsoft.com/office/drawing/2014/main" id="{9AE99CA1-EC74-43AE-9775-A2CAD5854A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5420" y="4910377"/>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τρεπτόκοκκοι απεικόνιση βακτηριδίων Απεικόνιση αποθεμάτων ...">
            <a:extLst>
              <a:ext uri="{FF2B5EF4-FFF2-40B4-BE49-F238E27FC236}">
                <a16:creationId xmlns:a16="http://schemas.microsoft.com/office/drawing/2014/main" id="{AB6B2D3F-4FA1-405A-B1F8-40E71356B51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4676" y="2037530"/>
            <a:ext cx="1456188" cy="1269613"/>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4B9E6026-239D-48BE-91E1-EFC780FB4C5F}"/>
              </a:ext>
            </a:extLst>
          </p:cNvPr>
          <p:cNvPicPr>
            <a:picLocks noChangeAspect="1"/>
          </p:cNvPicPr>
          <p:nvPr/>
        </p:nvPicPr>
        <p:blipFill>
          <a:blip r:embed="rId20"/>
          <a:stretch>
            <a:fillRect/>
          </a:stretch>
        </p:blipFill>
        <p:spPr>
          <a:xfrm>
            <a:off x="7392618" y="4594552"/>
            <a:ext cx="1121761" cy="323116"/>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a:extLst>
              <a:ext uri="{FF2B5EF4-FFF2-40B4-BE49-F238E27FC236}">
                <a16:creationId xmlns:a16="http://schemas.microsoft.com/office/drawing/2014/main" id="{55B9897C-3C82-4D72-9BCE-73663EE43277}"/>
              </a:ext>
            </a:extLst>
          </p:cNvPr>
          <p:cNvGraphicFramePr/>
          <p:nvPr>
            <p:extLst>
              <p:ext uri="{D42A27DB-BD31-4B8C-83A1-F6EECF244321}">
                <p14:modId xmlns:p14="http://schemas.microsoft.com/office/powerpoint/2010/main" val="1277904662"/>
              </p:ext>
            </p:extLst>
          </p:nvPr>
        </p:nvGraphicFramePr>
        <p:xfrm>
          <a:off x="565933" y="1406080"/>
          <a:ext cx="6343672" cy="70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3"/>
          <p:cNvSpPr txBox="1"/>
          <p:nvPr/>
        </p:nvSpPr>
        <p:spPr>
          <a:xfrm>
            <a:off x="6882711" y="2709207"/>
            <a:ext cx="85090" cy="340995"/>
          </a:xfrm>
          <a:prstGeom prst="rect">
            <a:avLst/>
          </a:prstGeom>
        </p:spPr>
        <p:txBody>
          <a:bodyPr vert="horz" wrap="square" lIns="0" tIns="0" rIns="0" bIns="0" rtlCol="0">
            <a:spAutoFit/>
          </a:bodyPr>
          <a:lstStyle/>
          <a:p>
            <a:pPr>
              <a:lnSpc>
                <a:spcPts val="2655"/>
              </a:lnSpc>
            </a:pPr>
            <a:r>
              <a:rPr sz="2400" b="1" dirty="0">
                <a:solidFill>
                  <a:srgbClr val="666633"/>
                </a:solidFill>
                <a:latin typeface="Arial"/>
                <a:cs typeface="Arial"/>
              </a:rPr>
              <a:t>ι</a:t>
            </a:r>
            <a:endParaRPr sz="2400">
              <a:latin typeface="Arial"/>
              <a:cs typeface="Arial"/>
            </a:endParaRPr>
          </a:p>
        </p:txBody>
      </p:sp>
      <p:graphicFrame>
        <p:nvGraphicFramePr>
          <p:cNvPr id="5" name="Διάγραμμα 4">
            <a:extLst>
              <a:ext uri="{FF2B5EF4-FFF2-40B4-BE49-F238E27FC236}">
                <a16:creationId xmlns:a16="http://schemas.microsoft.com/office/drawing/2014/main" id="{55E7A00A-99FD-4CCC-9F7E-A10E4C295D04}"/>
              </a:ext>
            </a:extLst>
          </p:cNvPr>
          <p:cNvGraphicFramePr/>
          <p:nvPr>
            <p:extLst>
              <p:ext uri="{D42A27DB-BD31-4B8C-83A1-F6EECF244321}">
                <p14:modId xmlns:p14="http://schemas.microsoft.com/office/powerpoint/2010/main" val="2977646451"/>
              </p:ext>
            </p:extLst>
          </p:nvPr>
        </p:nvGraphicFramePr>
        <p:xfrm>
          <a:off x="408438" y="1828800"/>
          <a:ext cx="6581775" cy="4169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Γαστρεντερίτιδα ή τροφική δηλητηρίαση: Ποια τα συμπτώματα και πώς ...">
            <a:extLst>
              <a:ext uri="{FF2B5EF4-FFF2-40B4-BE49-F238E27FC236}">
                <a16:creationId xmlns:a16="http://schemas.microsoft.com/office/drawing/2014/main" id="{17E0C7DA-EBE9-496C-93D9-D7115B2E5E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4734" y="3050202"/>
            <a:ext cx="2466975" cy="365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a16="http://schemas.microsoft.com/office/drawing/2014/main" id="{197D4176-D692-479F-9A91-336AE6E16168}"/>
              </a:ext>
            </a:extLst>
          </p:cNvPr>
          <p:cNvGraphicFramePr/>
          <p:nvPr/>
        </p:nvGraphicFramePr>
        <p:xfrm>
          <a:off x="865970" y="927098"/>
          <a:ext cx="6343672" cy="70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Διάγραμμα 3">
            <a:extLst>
              <a:ext uri="{FF2B5EF4-FFF2-40B4-BE49-F238E27FC236}">
                <a16:creationId xmlns:a16="http://schemas.microsoft.com/office/drawing/2014/main" id="{D24163FB-15F8-4426-8314-DAE385E2848F}"/>
              </a:ext>
            </a:extLst>
          </p:cNvPr>
          <p:cNvGraphicFramePr/>
          <p:nvPr>
            <p:extLst>
              <p:ext uri="{D42A27DB-BD31-4B8C-83A1-F6EECF244321}">
                <p14:modId xmlns:p14="http://schemas.microsoft.com/office/powerpoint/2010/main" val="2214661365"/>
              </p:ext>
            </p:extLst>
          </p:nvPr>
        </p:nvGraphicFramePr>
        <p:xfrm>
          <a:off x="78739" y="2014537"/>
          <a:ext cx="8663940" cy="3756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Διάγραμμα 10">
            <a:extLst>
              <a:ext uri="{FF2B5EF4-FFF2-40B4-BE49-F238E27FC236}">
                <a16:creationId xmlns:a16="http://schemas.microsoft.com/office/drawing/2014/main" id="{7F4C7D9D-101D-45BB-AF16-1E1F16A4CE04}"/>
              </a:ext>
            </a:extLst>
          </p:cNvPr>
          <p:cNvGraphicFramePr/>
          <p:nvPr>
            <p:extLst>
              <p:ext uri="{D42A27DB-BD31-4B8C-83A1-F6EECF244321}">
                <p14:modId xmlns:p14="http://schemas.microsoft.com/office/powerpoint/2010/main" val="2110551024"/>
              </p:ext>
            </p:extLst>
          </p:nvPr>
        </p:nvGraphicFramePr>
        <p:xfrm>
          <a:off x="236856" y="457200"/>
          <a:ext cx="8754744" cy="168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3"/>
          <p:cNvSpPr/>
          <p:nvPr/>
        </p:nvSpPr>
        <p:spPr>
          <a:xfrm>
            <a:off x="685165" y="1711832"/>
            <a:ext cx="8084820" cy="36830"/>
          </a:xfrm>
          <a:custGeom>
            <a:avLst/>
            <a:gdLst/>
            <a:ahLst/>
            <a:cxnLst/>
            <a:rect l="l" t="t" r="r" b="b"/>
            <a:pathLst>
              <a:path w="8084820" h="36830">
                <a:moveTo>
                  <a:pt x="8084820" y="0"/>
                </a:moveTo>
                <a:lnTo>
                  <a:pt x="0" y="0"/>
                </a:lnTo>
                <a:lnTo>
                  <a:pt x="0" y="36575"/>
                </a:lnTo>
                <a:lnTo>
                  <a:pt x="8084820" y="36575"/>
                </a:lnTo>
                <a:lnTo>
                  <a:pt x="8084820" y="0"/>
                </a:lnTo>
                <a:close/>
              </a:path>
            </a:pathLst>
          </a:custGeom>
          <a:solidFill>
            <a:srgbClr val="808080"/>
          </a:solidFill>
        </p:spPr>
        <p:txBody>
          <a:bodyPr wrap="square" lIns="0" tIns="0" rIns="0" bIns="0" rtlCol="0"/>
          <a:lstStyle/>
          <a:p>
            <a:endParaRPr/>
          </a:p>
        </p:txBody>
      </p:sp>
      <p:graphicFrame>
        <p:nvGraphicFramePr>
          <p:cNvPr id="2" name="Διάγραμμα 1">
            <a:extLst>
              <a:ext uri="{FF2B5EF4-FFF2-40B4-BE49-F238E27FC236}">
                <a16:creationId xmlns:a16="http://schemas.microsoft.com/office/drawing/2014/main" id="{AEB1876C-E762-4DDE-8AA5-FEE9B3D49EAC}"/>
              </a:ext>
            </a:extLst>
          </p:cNvPr>
          <p:cNvGraphicFramePr/>
          <p:nvPr>
            <p:extLst>
              <p:ext uri="{D42A27DB-BD31-4B8C-83A1-F6EECF244321}">
                <p14:modId xmlns:p14="http://schemas.microsoft.com/office/powerpoint/2010/main" val="3454946871"/>
              </p:ext>
            </p:extLst>
          </p:nvPr>
        </p:nvGraphicFramePr>
        <p:xfrm>
          <a:off x="236855" y="3044798"/>
          <a:ext cx="8453755" cy="2653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object 5"/>
          <p:cNvGrpSpPr/>
          <p:nvPr/>
        </p:nvGrpSpPr>
        <p:grpSpPr>
          <a:xfrm>
            <a:off x="0" y="6165850"/>
            <a:ext cx="9144000" cy="692150"/>
            <a:chOff x="0" y="6165850"/>
            <a:chExt cx="9144000" cy="692150"/>
          </a:xfrm>
        </p:grpSpPr>
        <p:sp>
          <p:nvSpPr>
            <p:cNvPr id="6" name="object 6"/>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7" name="object 7"/>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459</TotalTime>
  <Words>4013</Words>
  <Application>Microsoft Office PowerPoint</Application>
  <PresentationFormat>Προβολή στην οθόνη (4:3)</PresentationFormat>
  <Paragraphs>258</Paragraphs>
  <Slides>47</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47</vt:i4>
      </vt:variant>
    </vt:vector>
  </HeadingPairs>
  <TitlesOfParts>
    <vt:vector size="56" baseType="lpstr">
      <vt:lpstr>Arial</vt:lpstr>
      <vt:lpstr>Arial Black</vt:lpstr>
      <vt:lpstr>Calibri</vt:lpstr>
      <vt:lpstr>Century Gothic</vt:lpstr>
      <vt:lpstr>Open Sans</vt:lpstr>
      <vt:lpstr>open_sansregular</vt:lpstr>
      <vt:lpstr>Times New Roman</vt:lpstr>
      <vt:lpstr>Wingdings 3</vt:lpstr>
      <vt:lpstr>Αίθουσα συσκέψεων "Ιόν"</vt:lpstr>
      <vt:lpstr>                       TΡΟΦΙΜΟΓΕΝΗ ΝΟΣΗΜΑΤΑ </vt:lpstr>
      <vt:lpstr>Παρουσίαση του PowerPoint</vt:lpstr>
      <vt:lpstr>Παρουσίαση του PowerPoint</vt:lpstr>
      <vt:lpstr>        Τροφιμογενή νοσήματα</vt:lpstr>
      <vt:lpstr>Παρουσίαση του PowerPoint</vt:lpstr>
      <vt:lpstr>ΤΡΟΦΙΜΟΓΕΝΕΙΣ ΛΟΙΜΩΞΕΙΣ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Συνέπειες τροφιμογενούς νόσου</vt:lpstr>
      <vt:lpstr>Μonitoring  τροφιμογενών νοσημάτων</vt:lpstr>
      <vt:lpstr>Τροφιμογενή Νοσήματα υποχρεωτικής δήλωσης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Mαθήματα Μικροβιολογίας και Υγιεινής Τροφίμων</dc:title>
  <dc:creator>Plaisio</dc:creator>
  <cp:lastModifiedBy>VASIOU MARIA</cp:lastModifiedBy>
  <cp:revision>52</cp:revision>
  <dcterms:created xsi:type="dcterms:W3CDTF">2020-04-03T18:54:20Z</dcterms:created>
  <dcterms:modified xsi:type="dcterms:W3CDTF">2024-03-08T13:12:03Z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2016-01-29T00:00:00Z</vt:filetime>
  </property>
  <property fmtid="{D5CDD505-2E9C-101B-9397-08002B2CF9AE}" pid="3" name="Creator">
    <vt:lpwstr>pdfsam-console (Ver. 2.4.3e)</vt:lpwstr>
  </property>
  <property fmtid="{D5CDD505-2E9C-101B-9397-08002B2CF9AE}" pid="4" name="LastSaved">
    <vt:filetime>2020-04-03T00:00:00Z</vt:filetime>
  </property>
</Properties>
</file>